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59" r:id="rId3"/>
    <p:sldId id="261" r:id="rId4"/>
    <p:sldId id="262" r:id="rId5"/>
    <p:sldId id="296" r:id="rId6"/>
    <p:sldId id="263" r:id="rId7"/>
    <p:sldId id="264" r:id="rId8"/>
    <p:sldId id="265" r:id="rId9"/>
    <p:sldId id="266" r:id="rId10"/>
    <p:sldId id="267" r:id="rId11"/>
    <p:sldId id="278" r:id="rId1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Barlow Light" panose="00000400000000000000" pitchFamily="2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Elephant" panose="02020904090505020303" pitchFamily="18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1C7EFF-B079-44CD-85B6-E6D3598932AC}">
  <a:tblStyle styleId="{511C7EFF-B079-44CD-85B6-E6D35989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CDC246-CD5F-43C5-B557-0B5EE2D386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72d1cf2b1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72d1cf2b1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36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9" name="Google Shape;49;p7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55" name="Google Shape;55;p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0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66" name="Google Shape;66;p10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Cryptography</a:t>
            </a:r>
            <a:br>
              <a:rPr lang="en" dirty="0"/>
            </a:br>
            <a:br>
              <a:rPr lang="en" dirty="0"/>
            </a:br>
            <a:r>
              <a:rPr lang="en" sz="2400" dirty="0">
                <a:latin typeface="Elephant" panose="02020904090505020303" pitchFamily="18" charset="0"/>
              </a:rPr>
              <a:t>Presented By : </a:t>
            </a:r>
            <a:br>
              <a:rPr lang="en" sz="2400" dirty="0">
                <a:latin typeface="Elephant" panose="02020904090505020303" pitchFamily="18" charset="0"/>
              </a:rPr>
            </a:br>
            <a:r>
              <a:rPr lang="en" sz="2400" dirty="0">
                <a:latin typeface="Elephant" panose="02020904090505020303" pitchFamily="18" charset="0"/>
              </a:rPr>
              <a:t>Vinita Rawat</a:t>
            </a:r>
            <a:endParaRPr sz="2400" dirty="0">
              <a:solidFill>
                <a:schemeClr val="lt2"/>
              </a:solidFill>
              <a:latin typeface="Elephant" panose="02020904090505020303" pitchFamily="18" charset="0"/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B26CBDF-DC18-0E4C-98B9-BDF97A5A70BC}"/>
              </a:ext>
            </a:extLst>
          </p:cNvPr>
          <p:cNvGrpSpPr/>
          <p:nvPr/>
        </p:nvGrpSpPr>
        <p:grpSpPr>
          <a:xfrm>
            <a:off x="5060948" y="-588552"/>
            <a:ext cx="3569633" cy="5559504"/>
            <a:chOff x="1019213" y="3964719"/>
            <a:chExt cx="438896" cy="683556"/>
          </a:xfrm>
        </p:grpSpPr>
        <p:sp>
          <p:nvSpPr>
            <p:cNvPr id="62" name="Google Shape;1271;p46">
              <a:extLst>
                <a:ext uri="{FF2B5EF4-FFF2-40B4-BE49-F238E27FC236}">
                  <a16:creationId xmlns:a16="http://schemas.microsoft.com/office/drawing/2014/main" id="{77F5EF97-915B-B742-98FE-5669BAF437C0}"/>
                </a:ext>
              </a:extLst>
            </p:cNvPr>
            <p:cNvSpPr/>
            <p:nvPr/>
          </p:nvSpPr>
          <p:spPr>
            <a:xfrm>
              <a:off x="1180677" y="3964719"/>
              <a:ext cx="57630" cy="327278"/>
            </a:xfrm>
            <a:custGeom>
              <a:avLst/>
              <a:gdLst/>
              <a:ahLst/>
              <a:cxnLst/>
              <a:rect l="l" t="t" r="r" b="b"/>
              <a:pathLst>
                <a:path w="576302" h="3272780" extrusionOk="0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272;p46">
              <a:extLst>
                <a:ext uri="{FF2B5EF4-FFF2-40B4-BE49-F238E27FC236}">
                  <a16:creationId xmlns:a16="http://schemas.microsoft.com/office/drawing/2014/main" id="{3B55732B-23AE-0445-9915-9F2B0547BFCF}"/>
                </a:ext>
              </a:extLst>
            </p:cNvPr>
            <p:cNvSpPr/>
            <p:nvPr/>
          </p:nvSpPr>
          <p:spPr>
            <a:xfrm>
              <a:off x="1203159" y="4438020"/>
              <a:ext cx="57558" cy="169609"/>
            </a:xfrm>
            <a:custGeom>
              <a:avLst/>
              <a:gdLst/>
              <a:ahLst/>
              <a:cxnLst/>
              <a:rect l="l" t="t" r="r" b="b"/>
              <a:pathLst>
                <a:path w="575582" h="1696088" extrusionOk="0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273;p46">
              <a:extLst>
                <a:ext uri="{FF2B5EF4-FFF2-40B4-BE49-F238E27FC236}">
                  <a16:creationId xmlns:a16="http://schemas.microsoft.com/office/drawing/2014/main" id="{3B9CF58F-FBB0-A84E-9F2D-09E8680C81E4}"/>
                </a:ext>
              </a:extLst>
            </p:cNvPr>
            <p:cNvSpPr/>
            <p:nvPr/>
          </p:nvSpPr>
          <p:spPr>
            <a:xfrm>
              <a:off x="1266437" y="4020885"/>
              <a:ext cx="16281" cy="257547"/>
            </a:xfrm>
            <a:custGeom>
              <a:avLst/>
              <a:gdLst/>
              <a:ahLst/>
              <a:cxnLst/>
              <a:rect l="l" t="t" r="r" b="b"/>
              <a:pathLst>
                <a:path w="162805" h="2575466" extrusionOk="0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274;p46">
              <a:extLst>
                <a:ext uri="{FF2B5EF4-FFF2-40B4-BE49-F238E27FC236}">
                  <a16:creationId xmlns:a16="http://schemas.microsoft.com/office/drawing/2014/main" id="{1325D2DD-A517-4B41-AB4D-5CA2069C4208}"/>
                </a:ext>
              </a:extLst>
            </p:cNvPr>
            <p:cNvSpPr/>
            <p:nvPr/>
          </p:nvSpPr>
          <p:spPr>
            <a:xfrm>
              <a:off x="1191235" y="4555583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5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275;p46">
              <a:extLst>
                <a:ext uri="{FF2B5EF4-FFF2-40B4-BE49-F238E27FC236}">
                  <a16:creationId xmlns:a16="http://schemas.microsoft.com/office/drawing/2014/main" id="{6C3E58E2-DF2C-D847-85B6-CF08285671EE}"/>
                </a:ext>
              </a:extLst>
            </p:cNvPr>
            <p:cNvSpPr/>
            <p:nvPr/>
          </p:nvSpPr>
          <p:spPr>
            <a:xfrm>
              <a:off x="1315853" y="4184741"/>
              <a:ext cx="57558" cy="153705"/>
            </a:xfrm>
            <a:custGeom>
              <a:avLst/>
              <a:gdLst/>
              <a:ahLst/>
              <a:cxnLst/>
              <a:rect l="l" t="t" r="r" b="b"/>
              <a:pathLst>
                <a:path w="575582" h="1537051" extrusionOk="0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276;p46">
              <a:extLst>
                <a:ext uri="{FF2B5EF4-FFF2-40B4-BE49-F238E27FC236}">
                  <a16:creationId xmlns:a16="http://schemas.microsoft.com/office/drawing/2014/main" id="{0031A356-4BE9-7048-B09A-849D92D1FB3B}"/>
                </a:ext>
              </a:extLst>
            </p:cNvPr>
            <p:cNvSpPr/>
            <p:nvPr/>
          </p:nvSpPr>
          <p:spPr>
            <a:xfrm>
              <a:off x="1346594" y="4172474"/>
              <a:ext cx="36883" cy="55252"/>
            </a:xfrm>
            <a:custGeom>
              <a:avLst/>
              <a:gdLst/>
              <a:ahLst/>
              <a:cxnLst/>
              <a:rect l="l" t="t" r="r" b="b"/>
              <a:pathLst>
                <a:path w="368833" h="552522" extrusionOk="0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277;p46">
              <a:extLst>
                <a:ext uri="{FF2B5EF4-FFF2-40B4-BE49-F238E27FC236}">
                  <a16:creationId xmlns:a16="http://schemas.microsoft.com/office/drawing/2014/main" id="{57A334E3-FA10-6543-AECA-90CA810F6995}"/>
                </a:ext>
              </a:extLst>
            </p:cNvPr>
            <p:cNvSpPr/>
            <p:nvPr/>
          </p:nvSpPr>
          <p:spPr>
            <a:xfrm>
              <a:off x="1300195" y="4426721"/>
              <a:ext cx="144076" cy="148308"/>
            </a:xfrm>
            <a:custGeom>
              <a:avLst/>
              <a:gdLst/>
              <a:ahLst/>
              <a:cxnLst/>
              <a:rect l="l" t="t" r="r" b="b"/>
              <a:pathLst>
                <a:path w="1440755" h="1483080" extrusionOk="0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278;p46">
              <a:extLst>
                <a:ext uri="{FF2B5EF4-FFF2-40B4-BE49-F238E27FC236}">
                  <a16:creationId xmlns:a16="http://schemas.microsoft.com/office/drawing/2014/main" id="{97318C7F-80D3-B04E-B9EB-E131520920F4}"/>
                </a:ext>
              </a:extLst>
            </p:cNvPr>
            <p:cNvSpPr/>
            <p:nvPr/>
          </p:nvSpPr>
          <p:spPr>
            <a:xfrm>
              <a:off x="1281448" y="4456718"/>
              <a:ext cx="16281" cy="191557"/>
            </a:xfrm>
            <a:custGeom>
              <a:avLst/>
              <a:gdLst/>
              <a:ahLst/>
              <a:cxnLst/>
              <a:rect l="l" t="t" r="r" b="b"/>
              <a:pathLst>
                <a:path w="162805" h="1915573" extrusionOk="0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279;p46">
              <a:extLst>
                <a:ext uri="{FF2B5EF4-FFF2-40B4-BE49-F238E27FC236}">
                  <a16:creationId xmlns:a16="http://schemas.microsoft.com/office/drawing/2014/main" id="{AF3C7D5E-8182-1048-84FB-D760F9894C40}"/>
                </a:ext>
              </a:extLst>
            </p:cNvPr>
            <p:cNvSpPr/>
            <p:nvPr/>
          </p:nvSpPr>
          <p:spPr>
            <a:xfrm>
              <a:off x="1416552" y="4536391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6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280;p46">
              <a:extLst>
                <a:ext uri="{FF2B5EF4-FFF2-40B4-BE49-F238E27FC236}">
                  <a16:creationId xmlns:a16="http://schemas.microsoft.com/office/drawing/2014/main" id="{489ABFCD-B008-B140-8676-E86D86EDD9EF}"/>
                </a:ext>
              </a:extLst>
            </p:cNvPr>
            <p:cNvSpPr/>
            <p:nvPr/>
          </p:nvSpPr>
          <p:spPr>
            <a:xfrm>
              <a:off x="1055916" y="4289546"/>
              <a:ext cx="117277" cy="284682"/>
            </a:xfrm>
            <a:custGeom>
              <a:avLst/>
              <a:gdLst/>
              <a:ahLst/>
              <a:cxnLst/>
              <a:rect l="l" t="t" r="r" b="b"/>
              <a:pathLst>
                <a:path w="1172775" h="2846825" extrusionOk="0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281;p46">
              <a:extLst>
                <a:ext uri="{FF2B5EF4-FFF2-40B4-BE49-F238E27FC236}">
                  <a16:creationId xmlns:a16="http://schemas.microsoft.com/office/drawing/2014/main" id="{40AABA68-FEAE-794F-B35A-7BF2188FDF1D}"/>
                </a:ext>
              </a:extLst>
            </p:cNvPr>
            <p:cNvSpPr/>
            <p:nvPr/>
          </p:nvSpPr>
          <p:spPr>
            <a:xfrm>
              <a:off x="1074447" y="4427185"/>
              <a:ext cx="69877" cy="48862"/>
            </a:xfrm>
            <a:custGeom>
              <a:avLst/>
              <a:gdLst/>
              <a:ahLst/>
              <a:cxnLst/>
              <a:rect l="l" t="t" r="r" b="b"/>
              <a:pathLst>
                <a:path w="698766" h="488623" extrusionOk="0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282;p46">
              <a:extLst>
                <a:ext uri="{FF2B5EF4-FFF2-40B4-BE49-F238E27FC236}">
                  <a16:creationId xmlns:a16="http://schemas.microsoft.com/office/drawing/2014/main" id="{85934EB1-44EA-214D-8F6A-5FA636F66F35}"/>
                </a:ext>
              </a:extLst>
            </p:cNvPr>
            <p:cNvSpPr/>
            <p:nvPr/>
          </p:nvSpPr>
          <p:spPr>
            <a:xfrm>
              <a:off x="1081701" y="4448211"/>
              <a:ext cx="55397" cy="40515"/>
            </a:xfrm>
            <a:custGeom>
              <a:avLst/>
              <a:gdLst/>
              <a:ahLst/>
              <a:cxnLst/>
              <a:rect l="l" t="t" r="r" b="b"/>
              <a:pathLst>
                <a:path w="553970" h="405147" extrusionOk="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283;p46">
              <a:extLst>
                <a:ext uri="{FF2B5EF4-FFF2-40B4-BE49-F238E27FC236}">
                  <a16:creationId xmlns:a16="http://schemas.microsoft.com/office/drawing/2014/main" id="{1EA2C423-6846-214B-8C65-916692D3A30E}"/>
                </a:ext>
              </a:extLst>
            </p:cNvPr>
            <p:cNvSpPr/>
            <p:nvPr/>
          </p:nvSpPr>
          <p:spPr>
            <a:xfrm>
              <a:off x="1019213" y="4439815"/>
              <a:ext cx="81619" cy="71314"/>
            </a:xfrm>
            <a:custGeom>
              <a:avLst/>
              <a:gdLst/>
              <a:ahLst/>
              <a:cxnLst/>
              <a:rect l="l" t="t" r="r" b="b"/>
              <a:pathLst>
                <a:path w="816188" h="713145" extrusionOk="0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284;p46">
              <a:extLst>
                <a:ext uri="{FF2B5EF4-FFF2-40B4-BE49-F238E27FC236}">
                  <a16:creationId xmlns:a16="http://schemas.microsoft.com/office/drawing/2014/main" id="{625D4181-8B66-B44E-9D8A-09DB75CA8799}"/>
                </a:ext>
              </a:extLst>
            </p:cNvPr>
            <p:cNvSpPr/>
            <p:nvPr/>
          </p:nvSpPr>
          <p:spPr>
            <a:xfrm>
              <a:off x="1087088" y="4366761"/>
              <a:ext cx="52804" cy="26266"/>
            </a:xfrm>
            <a:custGeom>
              <a:avLst/>
              <a:gdLst/>
              <a:ahLst/>
              <a:cxnLst/>
              <a:rect l="l" t="t" r="r" b="b"/>
              <a:pathLst>
                <a:path w="528037" h="262662" extrusionOk="0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285;p46">
              <a:extLst>
                <a:ext uri="{FF2B5EF4-FFF2-40B4-BE49-F238E27FC236}">
                  <a16:creationId xmlns:a16="http://schemas.microsoft.com/office/drawing/2014/main" id="{AC80E4E8-E650-2A41-A6F4-34417C82D4ED}"/>
                </a:ext>
              </a:extLst>
            </p:cNvPr>
            <p:cNvSpPr/>
            <p:nvPr/>
          </p:nvSpPr>
          <p:spPr>
            <a:xfrm>
              <a:off x="1132267" y="4356275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286;p46">
              <a:extLst>
                <a:ext uri="{FF2B5EF4-FFF2-40B4-BE49-F238E27FC236}">
                  <a16:creationId xmlns:a16="http://schemas.microsoft.com/office/drawing/2014/main" id="{CFE2CFDB-33DD-5342-9AE8-FE8201DFF3AB}"/>
                </a:ext>
              </a:extLst>
            </p:cNvPr>
            <p:cNvSpPr/>
            <p:nvPr/>
          </p:nvSpPr>
          <p:spPr>
            <a:xfrm>
              <a:off x="1077823" y="4371919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287;p46">
              <a:extLst>
                <a:ext uri="{FF2B5EF4-FFF2-40B4-BE49-F238E27FC236}">
                  <a16:creationId xmlns:a16="http://schemas.microsoft.com/office/drawing/2014/main" id="{6772935E-2B6A-5849-B5B9-D5250B4150F2}"/>
                </a:ext>
              </a:extLst>
            </p:cNvPr>
            <p:cNvSpPr/>
            <p:nvPr/>
          </p:nvSpPr>
          <p:spPr>
            <a:xfrm>
              <a:off x="1346594" y="4366905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288;p46">
              <a:extLst>
                <a:ext uri="{FF2B5EF4-FFF2-40B4-BE49-F238E27FC236}">
                  <a16:creationId xmlns:a16="http://schemas.microsoft.com/office/drawing/2014/main" id="{741D63C1-626A-0341-9F13-21C6353BC368}"/>
                </a:ext>
              </a:extLst>
            </p:cNvPr>
            <p:cNvSpPr/>
            <p:nvPr/>
          </p:nvSpPr>
          <p:spPr>
            <a:xfrm>
              <a:off x="1375037" y="4397332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289;p46">
              <a:extLst>
                <a:ext uri="{FF2B5EF4-FFF2-40B4-BE49-F238E27FC236}">
                  <a16:creationId xmlns:a16="http://schemas.microsoft.com/office/drawing/2014/main" id="{7E6F248C-307D-CE4B-AB08-C47A7EE2C7E1}"/>
                </a:ext>
              </a:extLst>
            </p:cNvPr>
            <p:cNvSpPr/>
            <p:nvPr/>
          </p:nvSpPr>
          <p:spPr>
            <a:xfrm>
              <a:off x="1375109" y="4411254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4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290;p46">
              <a:extLst>
                <a:ext uri="{FF2B5EF4-FFF2-40B4-BE49-F238E27FC236}">
                  <a16:creationId xmlns:a16="http://schemas.microsoft.com/office/drawing/2014/main" id="{17FB26FF-1659-C44E-B94D-2B343B1D577A}"/>
                </a:ext>
              </a:extLst>
            </p:cNvPr>
            <p:cNvSpPr/>
            <p:nvPr/>
          </p:nvSpPr>
          <p:spPr>
            <a:xfrm>
              <a:off x="1356578" y="4386341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291;p46">
              <a:extLst>
                <a:ext uri="{FF2B5EF4-FFF2-40B4-BE49-F238E27FC236}">
                  <a16:creationId xmlns:a16="http://schemas.microsoft.com/office/drawing/2014/main" id="{F1C4DA58-4D5F-FA4D-BD9A-056029406DE2}"/>
                </a:ext>
              </a:extLst>
            </p:cNvPr>
            <p:cNvSpPr/>
            <p:nvPr/>
          </p:nvSpPr>
          <p:spPr>
            <a:xfrm>
              <a:off x="1061303" y="4190012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292;p46">
              <a:extLst>
                <a:ext uri="{FF2B5EF4-FFF2-40B4-BE49-F238E27FC236}">
                  <a16:creationId xmlns:a16="http://schemas.microsoft.com/office/drawing/2014/main" id="{6A755387-9E96-4148-8E6F-C5A944634750}"/>
                </a:ext>
              </a:extLst>
            </p:cNvPr>
            <p:cNvSpPr/>
            <p:nvPr/>
          </p:nvSpPr>
          <p:spPr>
            <a:xfrm>
              <a:off x="1089746" y="4220439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293;p46">
              <a:extLst>
                <a:ext uri="{FF2B5EF4-FFF2-40B4-BE49-F238E27FC236}">
                  <a16:creationId xmlns:a16="http://schemas.microsoft.com/office/drawing/2014/main" id="{55D1D98D-31B1-0347-B82F-E4609CFD3F7E}"/>
                </a:ext>
              </a:extLst>
            </p:cNvPr>
            <p:cNvSpPr/>
            <p:nvPr/>
          </p:nvSpPr>
          <p:spPr>
            <a:xfrm>
              <a:off x="1089818" y="4234361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5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294;p46">
              <a:extLst>
                <a:ext uri="{FF2B5EF4-FFF2-40B4-BE49-F238E27FC236}">
                  <a16:creationId xmlns:a16="http://schemas.microsoft.com/office/drawing/2014/main" id="{DB899E50-DCE1-254C-87FC-63519D8E2946}"/>
                </a:ext>
              </a:extLst>
            </p:cNvPr>
            <p:cNvSpPr/>
            <p:nvPr/>
          </p:nvSpPr>
          <p:spPr>
            <a:xfrm>
              <a:off x="1071287" y="4209448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295;p46">
              <a:extLst>
                <a:ext uri="{FF2B5EF4-FFF2-40B4-BE49-F238E27FC236}">
                  <a16:creationId xmlns:a16="http://schemas.microsoft.com/office/drawing/2014/main" id="{72CB11FE-FCE7-4E45-8440-6CB913E1CB2B}"/>
                </a:ext>
              </a:extLst>
            </p:cNvPr>
            <p:cNvSpPr/>
            <p:nvPr/>
          </p:nvSpPr>
          <p:spPr>
            <a:xfrm>
              <a:off x="1227436" y="4284375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296;p46">
              <a:extLst>
                <a:ext uri="{FF2B5EF4-FFF2-40B4-BE49-F238E27FC236}">
                  <a16:creationId xmlns:a16="http://schemas.microsoft.com/office/drawing/2014/main" id="{79089754-7BA5-F443-96D0-98B236F04D60}"/>
                </a:ext>
              </a:extLst>
            </p:cNvPr>
            <p:cNvSpPr/>
            <p:nvPr/>
          </p:nvSpPr>
          <p:spPr>
            <a:xfrm>
              <a:off x="1244674" y="4345448"/>
              <a:ext cx="12534" cy="17095"/>
            </a:xfrm>
            <a:custGeom>
              <a:avLst/>
              <a:gdLst/>
              <a:ahLst/>
              <a:cxnLst/>
              <a:rect l="l" t="t" r="r" b="b"/>
              <a:pathLst>
                <a:path w="125345" h="170952" extrusionOk="0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297;p46">
              <a:extLst>
                <a:ext uri="{FF2B5EF4-FFF2-40B4-BE49-F238E27FC236}">
                  <a16:creationId xmlns:a16="http://schemas.microsoft.com/office/drawing/2014/main" id="{D76E0A5E-42EF-B049-89D5-E562B8E5ED77}"/>
                </a:ext>
              </a:extLst>
            </p:cNvPr>
            <p:cNvSpPr/>
            <p:nvPr/>
          </p:nvSpPr>
          <p:spPr>
            <a:xfrm>
              <a:off x="1244602" y="4367551"/>
              <a:ext cx="14119" cy="20094"/>
            </a:xfrm>
            <a:custGeom>
              <a:avLst/>
              <a:gdLst/>
              <a:ahLst/>
              <a:cxnLst/>
              <a:rect l="l" t="t" r="r" b="b"/>
              <a:pathLst>
                <a:path w="141193" h="200941" extrusionOk="0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298;p46">
              <a:extLst>
                <a:ext uri="{FF2B5EF4-FFF2-40B4-BE49-F238E27FC236}">
                  <a16:creationId xmlns:a16="http://schemas.microsoft.com/office/drawing/2014/main" id="{9EDA398D-D08B-E64A-8551-C8D8EB6C17A5}"/>
                </a:ext>
              </a:extLst>
            </p:cNvPr>
            <p:cNvSpPr/>
            <p:nvPr/>
          </p:nvSpPr>
          <p:spPr>
            <a:xfrm>
              <a:off x="1206032" y="4298728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2"/>
          <p:cNvGrpSpPr/>
          <p:nvPr/>
        </p:nvGrpSpPr>
        <p:grpSpPr>
          <a:xfrm>
            <a:off x="855292" y="836003"/>
            <a:ext cx="4036590" cy="3941676"/>
            <a:chOff x="855292" y="912203"/>
            <a:chExt cx="4036590" cy="3941676"/>
          </a:xfrm>
        </p:grpSpPr>
        <p:sp>
          <p:nvSpPr>
            <p:cNvPr id="289" name="Google Shape;289;p22"/>
            <p:cNvSpPr/>
            <p:nvPr/>
          </p:nvSpPr>
          <p:spPr>
            <a:xfrm rot="-6597333">
              <a:off x="2895551" y="4185127"/>
              <a:ext cx="586303" cy="586303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 rot="-6599386">
              <a:off x="917321" y="1642633"/>
              <a:ext cx="440541" cy="44054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 rot="-6598839">
              <a:off x="1486366" y="2582084"/>
              <a:ext cx="1199287" cy="1199287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rot="-6598620">
              <a:off x="2973641" y="1148863"/>
              <a:ext cx="1681581" cy="168158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 rot="-6597866">
              <a:off x="1260554" y="2443316"/>
              <a:ext cx="629106" cy="629106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 rot="-6597701">
              <a:off x="1866350" y="1348918"/>
              <a:ext cx="274172" cy="274172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2"/>
          <p:cNvSpPr/>
          <p:nvPr/>
        </p:nvSpPr>
        <p:spPr>
          <a:xfrm>
            <a:off x="3045919" y="1974666"/>
            <a:ext cx="2440200" cy="2440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28600" dist="50800" dir="5400000" algn="tl" rotWithShape="0">
              <a:schemeClr val="lt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3334675" y="2663175"/>
            <a:ext cx="18627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Data - Integrity</a:t>
            </a:r>
            <a:endParaRPr sz="18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2165662" y="1532953"/>
            <a:ext cx="1423800" cy="1423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28600" dist="50800" dir="5400000" algn="tl" rotWithShape="0">
              <a:schemeClr val="lt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2135210" y="1772503"/>
            <a:ext cx="1478074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Confidentiality</a:t>
            </a:r>
            <a:endParaRPr sz="16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1824478" y="3097189"/>
            <a:ext cx="1498800" cy="1498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8600" dist="50800" dir="5400000" algn="tl" rotWithShape="0">
              <a:schemeClr val="lt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1827785" y="3374250"/>
            <a:ext cx="1476438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Non - Repudiation</a:t>
            </a:r>
            <a:endParaRPr sz="16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4486309" y="1349393"/>
            <a:ext cx="1030262" cy="103026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8600" dist="50800" dir="5400000" algn="tl" rotWithShape="0">
              <a:schemeClr val="lt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4372108" y="1522731"/>
            <a:ext cx="1278597" cy="68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Authentication</a:t>
            </a:r>
            <a:endParaRPr sz="12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03" name="Google Shape;303;p22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Advantages of Cryptography :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Studio">
                <a:extLst>
                  <a:ext uri="{FF2B5EF4-FFF2-40B4-BE49-F238E27FC236}">
                    <a16:creationId xmlns:a16="http://schemas.microsoft.com/office/drawing/2014/main" id="{F6FAC82F-1EB2-303E-DE37-1020A9164D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0537764"/>
                  </p:ext>
                </p:extLst>
              </p:nvPr>
            </p:nvGraphicFramePr>
            <p:xfrm>
              <a:off x="5897385" y="688160"/>
              <a:ext cx="2737028" cy="34022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37028" cy="3402276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737418" ay="2654402" az="5185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10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Studio">
                <a:extLst>
                  <a:ext uri="{FF2B5EF4-FFF2-40B4-BE49-F238E27FC236}">
                    <a16:creationId xmlns:a16="http://schemas.microsoft.com/office/drawing/2014/main" id="{F6FAC82F-1EB2-303E-DE37-1020A9164D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7385" y="688160"/>
                <a:ext cx="2737028" cy="340227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ctrTitle" idx="4294967295"/>
          </p:nvPr>
        </p:nvSpPr>
        <p:spPr>
          <a:xfrm>
            <a:off x="855300" y="1991850"/>
            <a:ext cx="260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iploma">
                <a:extLst>
                  <a:ext uri="{FF2B5EF4-FFF2-40B4-BE49-F238E27FC236}">
                    <a16:creationId xmlns:a16="http://schemas.microsoft.com/office/drawing/2014/main" id="{EF418A98-74F9-1239-D1E0-29105E3890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5436437"/>
                  </p:ext>
                </p:extLst>
              </p:nvPr>
            </p:nvGraphicFramePr>
            <p:xfrm>
              <a:off x="4420427" y="2024611"/>
              <a:ext cx="3625698" cy="15130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25698" cy="1513086"/>
                    </a:xfrm>
                    <a:prstGeom prst="rect">
                      <a:avLst/>
                    </a:prstGeom>
                  </am3d:spPr>
                  <am3d:camera>
                    <am3d:pos x="0" y="0" z="511017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5228" d="1000000"/>
                    <am3d:preTrans dx="1192" dy="-6734768" dz="-259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203903" ay="1238254" az="-44014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253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iploma">
                <a:extLst>
                  <a:ext uri="{FF2B5EF4-FFF2-40B4-BE49-F238E27FC236}">
                    <a16:creationId xmlns:a16="http://schemas.microsoft.com/office/drawing/2014/main" id="{EF418A98-74F9-1239-D1E0-29105E3890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0427" y="2024611"/>
                <a:ext cx="3625698" cy="15130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xfrm>
            <a:off x="793031" y="598928"/>
            <a:ext cx="5110800" cy="5876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Content :</a:t>
            </a:r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xfrm>
            <a:off x="793031" y="1347169"/>
            <a:ext cx="5110800" cy="31974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Cryptography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Encryption / Decryption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Types of Cryptography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Key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Block Cipher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Advantages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BE09234F-AC63-D547-96F7-8F45296756FE}"/>
              </a:ext>
            </a:extLst>
          </p:cNvPr>
          <p:cNvGrpSpPr/>
          <p:nvPr/>
        </p:nvGrpSpPr>
        <p:grpSpPr>
          <a:xfrm>
            <a:off x="5676680" y="1130301"/>
            <a:ext cx="3046932" cy="2869148"/>
            <a:chOff x="5427606" y="1552655"/>
            <a:chExt cx="726137" cy="683768"/>
          </a:xfrm>
        </p:grpSpPr>
        <p:sp>
          <p:nvSpPr>
            <p:cNvPr id="59" name="Google Shape;851;p46">
              <a:extLst>
                <a:ext uri="{FF2B5EF4-FFF2-40B4-BE49-F238E27FC236}">
                  <a16:creationId xmlns:a16="http://schemas.microsoft.com/office/drawing/2014/main" id="{F1C544D4-7F71-D54A-B00D-315A50D52229}"/>
                </a:ext>
              </a:extLst>
            </p:cNvPr>
            <p:cNvSpPr/>
            <p:nvPr/>
          </p:nvSpPr>
          <p:spPr>
            <a:xfrm>
              <a:off x="5572580" y="1632552"/>
              <a:ext cx="178456" cy="192551"/>
            </a:xfrm>
            <a:custGeom>
              <a:avLst/>
              <a:gdLst/>
              <a:ahLst/>
              <a:cxnLst/>
              <a:rect l="l" t="t" r="r" b="b"/>
              <a:pathLst>
                <a:path w="1784563" h="1925515" extrusionOk="0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52;p46">
              <a:extLst>
                <a:ext uri="{FF2B5EF4-FFF2-40B4-BE49-F238E27FC236}">
                  <a16:creationId xmlns:a16="http://schemas.microsoft.com/office/drawing/2014/main" id="{8D4662E8-B8D6-A54C-9773-97E896FA4B5B}"/>
                </a:ext>
              </a:extLst>
            </p:cNvPr>
            <p:cNvSpPr/>
            <p:nvPr/>
          </p:nvSpPr>
          <p:spPr>
            <a:xfrm>
              <a:off x="5618439" y="1680309"/>
              <a:ext cx="53496" cy="41296"/>
            </a:xfrm>
            <a:custGeom>
              <a:avLst/>
              <a:gdLst/>
              <a:ahLst/>
              <a:cxnLst/>
              <a:rect l="l" t="t" r="r" b="b"/>
              <a:pathLst>
                <a:path w="534957" h="412963" extrusionOk="0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53;p46">
              <a:extLst>
                <a:ext uri="{FF2B5EF4-FFF2-40B4-BE49-F238E27FC236}">
                  <a16:creationId xmlns:a16="http://schemas.microsoft.com/office/drawing/2014/main" id="{1849BD79-1C27-EC45-AD1B-1D7BA595AF18}"/>
                </a:ext>
              </a:extLst>
            </p:cNvPr>
            <p:cNvSpPr/>
            <p:nvPr/>
          </p:nvSpPr>
          <p:spPr>
            <a:xfrm>
              <a:off x="5618275" y="1702420"/>
              <a:ext cx="113833" cy="75586"/>
            </a:xfrm>
            <a:custGeom>
              <a:avLst/>
              <a:gdLst/>
              <a:ahLst/>
              <a:cxnLst/>
              <a:rect l="l" t="t" r="r" b="b"/>
              <a:pathLst>
                <a:path w="1138329" h="755863" extrusionOk="0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54;p46">
              <a:extLst>
                <a:ext uri="{FF2B5EF4-FFF2-40B4-BE49-F238E27FC236}">
                  <a16:creationId xmlns:a16="http://schemas.microsoft.com/office/drawing/2014/main" id="{DD3E07EE-044A-C440-B626-DAE79832DA31}"/>
                </a:ext>
              </a:extLst>
            </p:cNvPr>
            <p:cNvSpPr/>
            <p:nvPr/>
          </p:nvSpPr>
          <p:spPr>
            <a:xfrm>
              <a:off x="5588934" y="1663110"/>
              <a:ext cx="20197" cy="29795"/>
            </a:xfrm>
            <a:custGeom>
              <a:avLst/>
              <a:gdLst/>
              <a:ahLst/>
              <a:cxnLst/>
              <a:rect l="l" t="t" r="r" b="b"/>
              <a:pathLst>
                <a:path w="201970" h="297952" extrusionOk="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55;p46">
              <a:extLst>
                <a:ext uri="{FF2B5EF4-FFF2-40B4-BE49-F238E27FC236}">
                  <a16:creationId xmlns:a16="http://schemas.microsoft.com/office/drawing/2014/main" id="{366A95C5-5A38-C44C-A7EE-23495A45664C}"/>
                </a:ext>
              </a:extLst>
            </p:cNvPr>
            <p:cNvSpPr/>
            <p:nvPr/>
          </p:nvSpPr>
          <p:spPr>
            <a:xfrm>
              <a:off x="5975369" y="2043872"/>
              <a:ext cx="178374" cy="192551"/>
            </a:xfrm>
            <a:custGeom>
              <a:avLst/>
              <a:gdLst/>
              <a:ahLst/>
              <a:cxnLst/>
              <a:rect l="l" t="t" r="r" b="b"/>
              <a:pathLst>
                <a:path w="1783739" h="1925515" extrusionOk="0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56;p46">
              <a:extLst>
                <a:ext uri="{FF2B5EF4-FFF2-40B4-BE49-F238E27FC236}">
                  <a16:creationId xmlns:a16="http://schemas.microsoft.com/office/drawing/2014/main" id="{CAF1EBBB-8F42-A540-988C-94DC34629144}"/>
                </a:ext>
              </a:extLst>
            </p:cNvPr>
            <p:cNvSpPr/>
            <p:nvPr/>
          </p:nvSpPr>
          <p:spPr>
            <a:xfrm>
              <a:off x="6021228" y="2091629"/>
              <a:ext cx="53496" cy="41296"/>
            </a:xfrm>
            <a:custGeom>
              <a:avLst/>
              <a:gdLst/>
              <a:ahLst/>
              <a:cxnLst/>
              <a:rect l="l" t="t" r="r" b="b"/>
              <a:pathLst>
                <a:path w="534957" h="412963" extrusionOk="0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57;p46">
              <a:extLst>
                <a:ext uri="{FF2B5EF4-FFF2-40B4-BE49-F238E27FC236}">
                  <a16:creationId xmlns:a16="http://schemas.microsoft.com/office/drawing/2014/main" id="{432B05F2-8270-6240-B2EF-08BFCC483C6E}"/>
                </a:ext>
              </a:extLst>
            </p:cNvPr>
            <p:cNvSpPr/>
            <p:nvPr/>
          </p:nvSpPr>
          <p:spPr>
            <a:xfrm>
              <a:off x="6021064" y="2113740"/>
              <a:ext cx="113833" cy="75586"/>
            </a:xfrm>
            <a:custGeom>
              <a:avLst/>
              <a:gdLst/>
              <a:ahLst/>
              <a:cxnLst/>
              <a:rect l="l" t="t" r="r" b="b"/>
              <a:pathLst>
                <a:path w="1138329" h="755863" extrusionOk="0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58;p46">
              <a:extLst>
                <a:ext uri="{FF2B5EF4-FFF2-40B4-BE49-F238E27FC236}">
                  <a16:creationId xmlns:a16="http://schemas.microsoft.com/office/drawing/2014/main" id="{A2BC29EB-3E6B-5D43-98E6-674777F7362C}"/>
                </a:ext>
              </a:extLst>
            </p:cNvPr>
            <p:cNvSpPr/>
            <p:nvPr/>
          </p:nvSpPr>
          <p:spPr>
            <a:xfrm>
              <a:off x="5991723" y="2074430"/>
              <a:ext cx="20197" cy="29795"/>
            </a:xfrm>
            <a:custGeom>
              <a:avLst/>
              <a:gdLst/>
              <a:ahLst/>
              <a:cxnLst/>
              <a:rect l="l" t="t" r="r" b="b"/>
              <a:pathLst>
                <a:path w="201970" h="297952" extrusionOk="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59;p46">
              <a:extLst>
                <a:ext uri="{FF2B5EF4-FFF2-40B4-BE49-F238E27FC236}">
                  <a16:creationId xmlns:a16="http://schemas.microsoft.com/office/drawing/2014/main" id="{7631B307-8DD9-6D4A-897D-3C8FC52157C9}"/>
                </a:ext>
              </a:extLst>
            </p:cNvPr>
            <p:cNvSpPr/>
            <p:nvPr/>
          </p:nvSpPr>
          <p:spPr>
            <a:xfrm>
              <a:off x="5805575" y="1552655"/>
              <a:ext cx="281739" cy="470993"/>
            </a:xfrm>
            <a:custGeom>
              <a:avLst/>
              <a:gdLst/>
              <a:ahLst/>
              <a:cxnLst/>
              <a:rect l="l" t="t" r="r" b="b"/>
              <a:pathLst>
                <a:path w="2817385" h="4709929" extrusionOk="0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60;p46">
              <a:extLst>
                <a:ext uri="{FF2B5EF4-FFF2-40B4-BE49-F238E27FC236}">
                  <a16:creationId xmlns:a16="http://schemas.microsoft.com/office/drawing/2014/main" id="{F702330B-50D6-094E-AB43-9A0E6931B525}"/>
                </a:ext>
              </a:extLst>
            </p:cNvPr>
            <p:cNvSpPr/>
            <p:nvPr/>
          </p:nvSpPr>
          <p:spPr>
            <a:xfrm>
              <a:off x="5764811" y="1579780"/>
              <a:ext cx="281738" cy="470993"/>
            </a:xfrm>
            <a:custGeom>
              <a:avLst/>
              <a:gdLst/>
              <a:ahLst/>
              <a:cxnLst/>
              <a:rect l="l" t="t" r="r" b="b"/>
              <a:pathLst>
                <a:path w="2817384" h="4709929" extrusionOk="0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61;p46">
              <a:extLst>
                <a:ext uri="{FF2B5EF4-FFF2-40B4-BE49-F238E27FC236}">
                  <a16:creationId xmlns:a16="http://schemas.microsoft.com/office/drawing/2014/main" id="{B55041BE-B97C-AB43-9894-1BB2E773925D}"/>
                </a:ext>
              </a:extLst>
            </p:cNvPr>
            <p:cNvSpPr/>
            <p:nvPr/>
          </p:nvSpPr>
          <p:spPr>
            <a:xfrm>
              <a:off x="5901978" y="1583397"/>
              <a:ext cx="144249" cy="467284"/>
            </a:xfrm>
            <a:custGeom>
              <a:avLst/>
              <a:gdLst/>
              <a:ahLst/>
              <a:cxnLst/>
              <a:rect l="l" t="t" r="r" b="b"/>
              <a:pathLst>
                <a:path w="1442487" h="4672836" extrusionOk="0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62;p46">
              <a:extLst>
                <a:ext uri="{FF2B5EF4-FFF2-40B4-BE49-F238E27FC236}">
                  <a16:creationId xmlns:a16="http://schemas.microsoft.com/office/drawing/2014/main" id="{8B50823C-5A96-3641-A556-DAE95298F1B5}"/>
                </a:ext>
              </a:extLst>
            </p:cNvPr>
            <p:cNvSpPr/>
            <p:nvPr/>
          </p:nvSpPr>
          <p:spPr>
            <a:xfrm>
              <a:off x="5727992" y="1830649"/>
              <a:ext cx="165515" cy="394994"/>
            </a:xfrm>
            <a:custGeom>
              <a:avLst/>
              <a:gdLst/>
              <a:ahLst/>
              <a:cxnLst/>
              <a:rect l="l" t="t" r="r" b="b"/>
              <a:pathLst>
                <a:path w="1655151" h="3949944" extrusionOk="0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63;p46">
              <a:extLst>
                <a:ext uri="{FF2B5EF4-FFF2-40B4-BE49-F238E27FC236}">
                  <a16:creationId xmlns:a16="http://schemas.microsoft.com/office/drawing/2014/main" id="{70642E7E-77CA-1E48-AB32-9B17E91E469B}"/>
                </a:ext>
              </a:extLst>
            </p:cNvPr>
            <p:cNvSpPr/>
            <p:nvPr/>
          </p:nvSpPr>
          <p:spPr>
            <a:xfrm>
              <a:off x="5749360" y="2007787"/>
              <a:ext cx="125043" cy="177632"/>
            </a:xfrm>
            <a:custGeom>
              <a:avLst/>
              <a:gdLst/>
              <a:ahLst/>
              <a:cxnLst/>
              <a:rect l="l" t="t" r="r" b="b"/>
              <a:pathLst>
                <a:path w="1250431" h="1776320" extrusionOk="0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64;p46">
              <a:extLst>
                <a:ext uri="{FF2B5EF4-FFF2-40B4-BE49-F238E27FC236}">
                  <a16:creationId xmlns:a16="http://schemas.microsoft.com/office/drawing/2014/main" id="{0009CD3E-4917-7D4D-94AF-A19C3722079A}"/>
                </a:ext>
              </a:extLst>
            </p:cNvPr>
            <p:cNvSpPr/>
            <p:nvPr/>
          </p:nvSpPr>
          <p:spPr>
            <a:xfrm>
              <a:off x="5751579" y="1935452"/>
              <a:ext cx="57700" cy="42945"/>
            </a:xfrm>
            <a:custGeom>
              <a:avLst/>
              <a:gdLst/>
              <a:ahLst/>
              <a:cxnLst/>
              <a:rect l="l" t="t" r="r" b="b"/>
              <a:pathLst>
                <a:path w="576995" h="429449" extrusionOk="0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65;p46">
              <a:extLst>
                <a:ext uri="{FF2B5EF4-FFF2-40B4-BE49-F238E27FC236}">
                  <a16:creationId xmlns:a16="http://schemas.microsoft.com/office/drawing/2014/main" id="{8069BFE1-A2A5-C847-A718-722005375BF8}"/>
                </a:ext>
              </a:extLst>
            </p:cNvPr>
            <p:cNvSpPr/>
            <p:nvPr/>
          </p:nvSpPr>
          <p:spPr>
            <a:xfrm>
              <a:off x="5751826" y="1957646"/>
              <a:ext cx="57700" cy="42945"/>
            </a:xfrm>
            <a:custGeom>
              <a:avLst/>
              <a:gdLst/>
              <a:ahLst/>
              <a:cxnLst/>
              <a:rect l="l" t="t" r="r" b="b"/>
              <a:pathLst>
                <a:path w="576995" h="429449" extrusionOk="0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66;p46">
              <a:extLst>
                <a:ext uri="{FF2B5EF4-FFF2-40B4-BE49-F238E27FC236}">
                  <a16:creationId xmlns:a16="http://schemas.microsoft.com/office/drawing/2014/main" id="{B512B5AA-5BDF-1249-8D89-119AD0114FE7}"/>
                </a:ext>
              </a:extLst>
            </p:cNvPr>
            <p:cNvSpPr/>
            <p:nvPr/>
          </p:nvSpPr>
          <p:spPr>
            <a:xfrm>
              <a:off x="5751744" y="1979017"/>
              <a:ext cx="109464" cy="71465"/>
            </a:xfrm>
            <a:custGeom>
              <a:avLst/>
              <a:gdLst/>
              <a:ahLst/>
              <a:cxnLst/>
              <a:rect l="l" t="t" r="r" b="b"/>
              <a:pathLst>
                <a:path w="1094642" h="714649" extrusionOk="0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67;p46">
              <a:extLst>
                <a:ext uri="{FF2B5EF4-FFF2-40B4-BE49-F238E27FC236}">
                  <a16:creationId xmlns:a16="http://schemas.microsoft.com/office/drawing/2014/main" id="{9413810C-4B1C-4045-9C07-58CE519428A8}"/>
                </a:ext>
              </a:extLst>
            </p:cNvPr>
            <p:cNvSpPr/>
            <p:nvPr/>
          </p:nvSpPr>
          <p:spPr>
            <a:xfrm>
              <a:off x="5727992" y="1830649"/>
              <a:ext cx="165598" cy="143589"/>
            </a:xfrm>
            <a:custGeom>
              <a:avLst/>
              <a:gdLst/>
              <a:ahLst/>
              <a:cxnLst/>
              <a:rect l="l" t="t" r="r" b="b"/>
              <a:pathLst>
                <a:path w="1655976" h="1435893" extrusionOk="0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68;p46">
              <a:extLst>
                <a:ext uri="{FF2B5EF4-FFF2-40B4-BE49-F238E27FC236}">
                  <a16:creationId xmlns:a16="http://schemas.microsoft.com/office/drawing/2014/main" id="{E29E4F4A-7E1E-A945-AE5F-D7EE3157C3D7}"/>
                </a:ext>
              </a:extLst>
            </p:cNvPr>
            <p:cNvSpPr/>
            <p:nvPr/>
          </p:nvSpPr>
          <p:spPr>
            <a:xfrm>
              <a:off x="5748292" y="1858619"/>
              <a:ext cx="21019" cy="31031"/>
            </a:xfrm>
            <a:custGeom>
              <a:avLst/>
              <a:gdLst/>
              <a:ahLst/>
              <a:cxnLst/>
              <a:rect l="l" t="t" r="r" b="b"/>
              <a:pathLst>
                <a:path w="210191" h="310309" extrusionOk="0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69;p46">
              <a:extLst>
                <a:ext uri="{FF2B5EF4-FFF2-40B4-BE49-F238E27FC236}">
                  <a16:creationId xmlns:a16="http://schemas.microsoft.com/office/drawing/2014/main" id="{9342584C-8AED-5444-BBE5-C312B063BDF0}"/>
                </a:ext>
              </a:extLst>
            </p:cNvPr>
            <p:cNvSpPr/>
            <p:nvPr/>
          </p:nvSpPr>
          <p:spPr>
            <a:xfrm>
              <a:off x="5825792" y="1961756"/>
              <a:ext cx="112349" cy="106909"/>
            </a:xfrm>
            <a:custGeom>
              <a:avLst/>
              <a:gdLst/>
              <a:ahLst/>
              <a:cxnLst/>
              <a:rect l="l" t="t" r="r" b="b"/>
              <a:pathLst>
                <a:path w="1123491" h="1069089" extrusionOk="0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70;p46">
              <a:extLst>
                <a:ext uri="{FF2B5EF4-FFF2-40B4-BE49-F238E27FC236}">
                  <a16:creationId xmlns:a16="http://schemas.microsoft.com/office/drawing/2014/main" id="{401896DD-CA7B-4441-B937-FAF703375A3A}"/>
                </a:ext>
              </a:extLst>
            </p:cNvPr>
            <p:cNvSpPr/>
            <p:nvPr/>
          </p:nvSpPr>
          <p:spPr>
            <a:xfrm>
              <a:off x="5453658" y="1675459"/>
              <a:ext cx="245388" cy="288992"/>
            </a:xfrm>
            <a:custGeom>
              <a:avLst/>
              <a:gdLst/>
              <a:ahLst/>
              <a:cxnLst/>
              <a:rect l="l" t="t" r="r" b="b"/>
              <a:pathLst>
                <a:path w="2453878" h="2889921" extrusionOk="0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71;p46">
              <a:extLst>
                <a:ext uri="{FF2B5EF4-FFF2-40B4-BE49-F238E27FC236}">
                  <a16:creationId xmlns:a16="http://schemas.microsoft.com/office/drawing/2014/main" id="{51A54E27-16EF-104C-AC3D-E216B915F69C}"/>
                </a:ext>
              </a:extLst>
            </p:cNvPr>
            <p:cNvSpPr/>
            <p:nvPr/>
          </p:nvSpPr>
          <p:spPr>
            <a:xfrm>
              <a:off x="5427606" y="1690501"/>
              <a:ext cx="92567" cy="88115"/>
            </a:xfrm>
            <a:custGeom>
              <a:avLst/>
              <a:gdLst/>
              <a:ahLst/>
              <a:cxnLst/>
              <a:rect l="l" t="t" r="r" b="b"/>
              <a:pathLst>
                <a:path w="925665" h="881154" extrusionOk="0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72;p46">
              <a:extLst>
                <a:ext uri="{FF2B5EF4-FFF2-40B4-BE49-F238E27FC236}">
                  <a16:creationId xmlns:a16="http://schemas.microsoft.com/office/drawing/2014/main" id="{E2846B7A-A559-CD44-BDEA-12CA181049EA}"/>
                </a:ext>
              </a:extLst>
            </p:cNvPr>
            <p:cNvSpPr/>
            <p:nvPr/>
          </p:nvSpPr>
          <p:spPr>
            <a:xfrm>
              <a:off x="5581785" y="1780426"/>
              <a:ext cx="53743" cy="42203"/>
            </a:xfrm>
            <a:custGeom>
              <a:avLst/>
              <a:gdLst/>
              <a:ahLst/>
              <a:cxnLst/>
              <a:rect l="l" t="t" r="r" b="b"/>
              <a:pathLst>
                <a:path w="537429" h="422030" extrusionOk="0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73;p46">
              <a:extLst>
                <a:ext uri="{FF2B5EF4-FFF2-40B4-BE49-F238E27FC236}">
                  <a16:creationId xmlns:a16="http://schemas.microsoft.com/office/drawing/2014/main" id="{6B09356E-791A-654F-AAEA-B6EFEAB94208}"/>
                </a:ext>
              </a:extLst>
            </p:cNvPr>
            <p:cNvSpPr/>
            <p:nvPr/>
          </p:nvSpPr>
          <p:spPr>
            <a:xfrm>
              <a:off x="5532063" y="1774179"/>
              <a:ext cx="103612" cy="70970"/>
            </a:xfrm>
            <a:custGeom>
              <a:avLst/>
              <a:gdLst/>
              <a:ahLst/>
              <a:cxnLst/>
              <a:rect l="l" t="t" r="r" b="b"/>
              <a:pathLst>
                <a:path w="1036118" h="709704" extrusionOk="0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74;p46">
              <a:extLst>
                <a:ext uri="{FF2B5EF4-FFF2-40B4-BE49-F238E27FC236}">
                  <a16:creationId xmlns:a16="http://schemas.microsoft.com/office/drawing/2014/main" id="{39C684C9-2175-F44D-86D6-475591F4D129}"/>
                </a:ext>
              </a:extLst>
            </p:cNvPr>
            <p:cNvSpPr/>
            <p:nvPr/>
          </p:nvSpPr>
          <p:spPr>
            <a:xfrm>
              <a:off x="5510202" y="1783879"/>
              <a:ext cx="125538" cy="83664"/>
            </a:xfrm>
            <a:custGeom>
              <a:avLst/>
              <a:gdLst/>
              <a:ahLst/>
              <a:cxnLst/>
              <a:rect l="l" t="t" r="r" b="b"/>
              <a:pathLst>
                <a:path w="1255376" h="836643" extrusionOk="0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75;p46">
              <a:extLst>
                <a:ext uri="{FF2B5EF4-FFF2-40B4-BE49-F238E27FC236}">
                  <a16:creationId xmlns:a16="http://schemas.microsoft.com/office/drawing/2014/main" id="{00371F1F-A651-1D49-B588-7A122CE19AFD}"/>
                </a:ext>
              </a:extLst>
            </p:cNvPr>
            <p:cNvSpPr/>
            <p:nvPr/>
          </p:nvSpPr>
          <p:spPr>
            <a:xfrm>
              <a:off x="5648519" y="1818004"/>
              <a:ext cx="27861" cy="41435"/>
            </a:xfrm>
            <a:custGeom>
              <a:avLst/>
              <a:gdLst/>
              <a:ahLst/>
              <a:cxnLst/>
              <a:rect l="l" t="t" r="r" b="b"/>
              <a:pathLst>
                <a:path w="278606" h="414354" extrusionOk="0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76;p46">
              <a:extLst>
                <a:ext uri="{FF2B5EF4-FFF2-40B4-BE49-F238E27FC236}">
                  <a16:creationId xmlns:a16="http://schemas.microsoft.com/office/drawing/2014/main" id="{179CD420-7576-1D46-A72C-8DA7A801DA08}"/>
                </a:ext>
              </a:extLst>
            </p:cNvPr>
            <p:cNvSpPr/>
            <p:nvPr/>
          </p:nvSpPr>
          <p:spPr>
            <a:xfrm>
              <a:off x="5585154" y="1946757"/>
              <a:ext cx="68910" cy="93879"/>
            </a:xfrm>
            <a:custGeom>
              <a:avLst/>
              <a:gdLst/>
              <a:ahLst/>
              <a:cxnLst/>
              <a:rect l="l" t="t" r="r" b="b"/>
              <a:pathLst>
                <a:path w="689097" h="938791" extrusionOk="0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Cryptography :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3959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-IN" sz="2000" dirty="0"/>
              <a:t>Cryptography derived its name from a Greek word called “</a:t>
            </a:r>
            <a:r>
              <a:rPr lang="en-IN" sz="2000" dirty="0" err="1"/>
              <a:t>Kryptos</a:t>
            </a:r>
            <a:r>
              <a:rPr lang="en-IN" sz="2000" dirty="0"/>
              <a:t>” which means “Hidden Secrets”.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-IN" sz="2000" dirty="0"/>
              <a:t>Cryptography is the practice and study of hiding information. It is the Art or Science of converting a plain intelligible data into unintelligible data and again retransforming that message to its original form.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endParaRPr sz="2000"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>
            <a:spLocks noGrp="1"/>
          </p:cNvSpPr>
          <p:nvPr>
            <p:ph type="ctrTitle" idx="4294967295"/>
          </p:nvPr>
        </p:nvSpPr>
        <p:spPr>
          <a:xfrm>
            <a:off x="709848" y="761967"/>
            <a:ext cx="3419124" cy="151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Encryption :</a:t>
            </a:r>
            <a:endParaRPr sz="4800" dirty="0"/>
          </a:p>
        </p:txBody>
      </p:sp>
      <p:sp>
        <p:nvSpPr>
          <p:cNvPr id="225" name="Google Shape;225;p17"/>
          <p:cNvSpPr txBox="1">
            <a:spLocks noGrp="1"/>
          </p:cNvSpPr>
          <p:nvPr>
            <p:ph type="subTitle" idx="4294967295"/>
          </p:nvPr>
        </p:nvSpPr>
        <p:spPr>
          <a:xfrm>
            <a:off x="2631518" y="2072997"/>
            <a:ext cx="3419124" cy="225469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2000" dirty="0"/>
              <a:t>The process of converting plain text into unintelligible format (cipher text) is called Encryption.</a:t>
            </a:r>
            <a:endParaRPr sz="2000" dirty="0"/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9FFAB22B-D793-2D4F-B073-773ACEB505B9}"/>
              </a:ext>
            </a:extLst>
          </p:cNvPr>
          <p:cNvGrpSpPr/>
          <p:nvPr/>
        </p:nvGrpSpPr>
        <p:grpSpPr>
          <a:xfrm>
            <a:off x="5174828" y="491833"/>
            <a:ext cx="3777372" cy="4655473"/>
            <a:chOff x="2522057" y="2360511"/>
            <a:chExt cx="554801" cy="683772"/>
          </a:xfrm>
        </p:grpSpPr>
        <p:sp>
          <p:nvSpPr>
            <p:cNvPr id="62" name="Google Shape;986;p46">
              <a:extLst>
                <a:ext uri="{FF2B5EF4-FFF2-40B4-BE49-F238E27FC236}">
                  <a16:creationId xmlns:a16="http://schemas.microsoft.com/office/drawing/2014/main" id="{4F7AED75-8870-594A-9BF2-56288195E82B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87;p46">
              <a:extLst>
                <a:ext uri="{FF2B5EF4-FFF2-40B4-BE49-F238E27FC236}">
                  <a16:creationId xmlns:a16="http://schemas.microsoft.com/office/drawing/2014/main" id="{63C7C596-1DF4-034D-9679-040028249AF9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88;p46">
              <a:extLst>
                <a:ext uri="{FF2B5EF4-FFF2-40B4-BE49-F238E27FC236}">
                  <a16:creationId xmlns:a16="http://schemas.microsoft.com/office/drawing/2014/main" id="{126FB32F-7AEF-ED46-BBFD-0C04DFBE30BD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89;p46">
              <a:extLst>
                <a:ext uri="{FF2B5EF4-FFF2-40B4-BE49-F238E27FC236}">
                  <a16:creationId xmlns:a16="http://schemas.microsoft.com/office/drawing/2014/main" id="{C545BD45-6B5E-2445-8198-926848537627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90;p46">
              <a:extLst>
                <a:ext uri="{FF2B5EF4-FFF2-40B4-BE49-F238E27FC236}">
                  <a16:creationId xmlns:a16="http://schemas.microsoft.com/office/drawing/2014/main" id="{4A6B70B2-8A88-7A4E-BA19-25C7722FF28D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91;p46">
              <a:extLst>
                <a:ext uri="{FF2B5EF4-FFF2-40B4-BE49-F238E27FC236}">
                  <a16:creationId xmlns:a16="http://schemas.microsoft.com/office/drawing/2014/main" id="{715DA607-C3A9-A343-82BD-CA4C480733B4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92;p46">
              <a:extLst>
                <a:ext uri="{FF2B5EF4-FFF2-40B4-BE49-F238E27FC236}">
                  <a16:creationId xmlns:a16="http://schemas.microsoft.com/office/drawing/2014/main" id="{B00B8D24-021D-084F-BEFA-D6E6EAF482D4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93;p46">
              <a:extLst>
                <a:ext uri="{FF2B5EF4-FFF2-40B4-BE49-F238E27FC236}">
                  <a16:creationId xmlns:a16="http://schemas.microsoft.com/office/drawing/2014/main" id="{ED3D7B77-F48A-9045-8F91-974803CCB03A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94;p46">
              <a:extLst>
                <a:ext uri="{FF2B5EF4-FFF2-40B4-BE49-F238E27FC236}">
                  <a16:creationId xmlns:a16="http://schemas.microsoft.com/office/drawing/2014/main" id="{CB5A71EA-5060-9541-85A0-7035B079DC2D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95;p46">
              <a:extLst>
                <a:ext uri="{FF2B5EF4-FFF2-40B4-BE49-F238E27FC236}">
                  <a16:creationId xmlns:a16="http://schemas.microsoft.com/office/drawing/2014/main" id="{09ED661A-2CD9-5642-A750-F9F69B08C29B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96;p46">
              <a:extLst>
                <a:ext uri="{FF2B5EF4-FFF2-40B4-BE49-F238E27FC236}">
                  <a16:creationId xmlns:a16="http://schemas.microsoft.com/office/drawing/2014/main" id="{2370F091-B8B0-BC49-9D0A-0C6290D84A6C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97;p46">
              <a:extLst>
                <a:ext uri="{FF2B5EF4-FFF2-40B4-BE49-F238E27FC236}">
                  <a16:creationId xmlns:a16="http://schemas.microsoft.com/office/drawing/2014/main" id="{9560CBA4-987C-4640-8175-E6D3C66C91AD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98;p46">
              <a:extLst>
                <a:ext uri="{FF2B5EF4-FFF2-40B4-BE49-F238E27FC236}">
                  <a16:creationId xmlns:a16="http://schemas.microsoft.com/office/drawing/2014/main" id="{4B90DAA9-EC5E-514C-95A2-CCB511FDC9A3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99;p46">
              <a:extLst>
                <a:ext uri="{FF2B5EF4-FFF2-40B4-BE49-F238E27FC236}">
                  <a16:creationId xmlns:a16="http://schemas.microsoft.com/office/drawing/2014/main" id="{E294ADE3-A807-3046-B287-7C3DBC95E3AD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000;p46">
              <a:extLst>
                <a:ext uri="{FF2B5EF4-FFF2-40B4-BE49-F238E27FC236}">
                  <a16:creationId xmlns:a16="http://schemas.microsoft.com/office/drawing/2014/main" id="{66C0336F-1E09-7D47-A286-C7252EA85072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001;p46">
              <a:extLst>
                <a:ext uri="{FF2B5EF4-FFF2-40B4-BE49-F238E27FC236}">
                  <a16:creationId xmlns:a16="http://schemas.microsoft.com/office/drawing/2014/main" id="{05AF33E7-83CF-6649-9D64-87186AB0CDD8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002;p46">
              <a:extLst>
                <a:ext uri="{FF2B5EF4-FFF2-40B4-BE49-F238E27FC236}">
                  <a16:creationId xmlns:a16="http://schemas.microsoft.com/office/drawing/2014/main" id="{664843D9-A4A4-504D-BBAE-936E306AC765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003;p46">
              <a:extLst>
                <a:ext uri="{FF2B5EF4-FFF2-40B4-BE49-F238E27FC236}">
                  <a16:creationId xmlns:a16="http://schemas.microsoft.com/office/drawing/2014/main" id="{FD50584E-D246-EA41-995A-FF2EA9D2CC5A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004;p46">
              <a:extLst>
                <a:ext uri="{FF2B5EF4-FFF2-40B4-BE49-F238E27FC236}">
                  <a16:creationId xmlns:a16="http://schemas.microsoft.com/office/drawing/2014/main" id="{9D2202EE-FD5B-D745-A14E-B4F3409848D5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005;p46">
              <a:extLst>
                <a:ext uri="{FF2B5EF4-FFF2-40B4-BE49-F238E27FC236}">
                  <a16:creationId xmlns:a16="http://schemas.microsoft.com/office/drawing/2014/main" id="{0C1B6230-0E65-F748-9D82-DDF3D443989E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006;p46">
              <a:extLst>
                <a:ext uri="{FF2B5EF4-FFF2-40B4-BE49-F238E27FC236}">
                  <a16:creationId xmlns:a16="http://schemas.microsoft.com/office/drawing/2014/main" id="{DD7EDD00-BF19-E640-A2F7-A39BE4210FFD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007;p46">
              <a:extLst>
                <a:ext uri="{FF2B5EF4-FFF2-40B4-BE49-F238E27FC236}">
                  <a16:creationId xmlns:a16="http://schemas.microsoft.com/office/drawing/2014/main" id="{C2F1EF6F-C088-5548-81C2-9380E4E1725F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008;p46">
              <a:extLst>
                <a:ext uri="{FF2B5EF4-FFF2-40B4-BE49-F238E27FC236}">
                  <a16:creationId xmlns:a16="http://schemas.microsoft.com/office/drawing/2014/main" id="{0443B6D5-F914-7A43-98DB-C95310FEFD85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009;p46">
              <a:extLst>
                <a:ext uri="{FF2B5EF4-FFF2-40B4-BE49-F238E27FC236}">
                  <a16:creationId xmlns:a16="http://schemas.microsoft.com/office/drawing/2014/main" id="{47405FF1-5A04-3E4E-B39F-0C61B4B8F8AD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010;p46">
              <a:extLst>
                <a:ext uri="{FF2B5EF4-FFF2-40B4-BE49-F238E27FC236}">
                  <a16:creationId xmlns:a16="http://schemas.microsoft.com/office/drawing/2014/main" id="{DE873AB4-5DB3-3845-BF4F-9DDF7AF18F65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011;p46">
              <a:extLst>
                <a:ext uri="{FF2B5EF4-FFF2-40B4-BE49-F238E27FC236}">
                  <a16:creationId xmlns:a16="http://schemas.microsoft.com/office/drawing/2014/main" id="{719AFAA1-AB7E-D949-B45A-8AFBE5D9290F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012;p46">
              <a:extLst>
                <a:ext uri="{FF2B5EF4-FFF2-40B4-BE49-F238E27FC236}">
                  <a16:creationId xmlns:a16="http://schemas.microsoft.com/office/drawing/2014/main" id="{1FB6445E-D3F7-114C-9A6F-6484D0DB1131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>
            <a:spLocks noGrp="1"/>
          </p:cNvSpPr>
          <p:nvPr>
            <p:ph type="ctrTitle" idx="4294967295"/>
          </p:nvPr>
        </p:nvSpPr>
        <p:spPr>
          <a:xfrm>
            <a:off x="709848" y="761967"/>
            <a:ext cx="3419124" cy="151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Decryption :</a:t>
            </a:r>
            <a:endParaRPr sz="4800" dirty="0"/>
          </a:p>
        </p:txBody>
      </p:sp>
      <p:sp>
        <p:nvSpPr>
          <p:cNvPr id="225" name="Google Shape;225;p17"/>
          <p:cNvSpPr txBox="1">
            <a:spLocks noGrp="1"/>
          </p:cNvSpPr>
          <p:nvPr>
            <p:ph type="subTitle" idx="4294967295"/>
          </p:nvPr>
        </p:nvSpPr>
        <p:spPr>
          <a:xfrm>
            <a:off x="2631518" y="2072997"/>
            <a:ext cx="3419124" cy="225469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2000" dirty="0"/>
              <a:t>The process of converting cipher text into plain text format is called Decryption.</a:t>
            </a:r>
            <a:endParaRPr sz="2000" dirty="0"/>
          </a:p>
        </p:txBody>
      </p:sp>
      <p:grpSp>
        <p:nvGrpSpPr>
          <p:cNvPr id="2" name="Grupo 17">
            <a:extLst>
              <a:ext uri="{FF2B5EF4-FFF2-40B4-BE49-F238E27FC236}">
                <a16:creationId xmlns:a16="http://schemas.microsoft.com/office/drawing/2014/main" id="{7FB19A70-F710-DDD4-1912-64437FA917BA}"/>
              </a:ext>
            </a:extLst>
          </p:cNvPr>
          <p:cNvGrpSpPr/>
          <p:nvPr/>
        </p:nvGrpSpPr>
        <p:grpSpPr>
          <a:xfrm>
            <a:off x="5597680" y="344978"/>
            <a:ext cx="3419124" cy="4257893"/>
            <a:chOff x="5463177" y="4131209"/>
            <a:chExt cx="563250" cy="684279"/>
          </a:xfrm>
        </p:grpSpPr>
        <p:sp>
          <p:nvSpPr>
            <p:cNvPr id="3" name="Google Shape;1185;p46">
              <a:extLst>
                <a:ext uri="{FF2B5EF4-FFF2-40B4-BE49-F238E27FC236}">
                  <a16:creationId xmlns:a16="http://schemas.microsoft.com/office/drawing/2014/main" id="{C0709A8F-5FFE-1069-8BA5-E068341796C5}"/>
                </a:ext>
              </a:extLst>
            </p:cNvPr>
            <p:cNvSpPr/>
            <p:nvPr/>
          </p:nvSpPr>
          <p:spPr>
            <a:xfrm>
              <a:off x="5772698" y="4131209"/>
              <a:ext cx="253729" cy="260766"/>
            </a:xfrm>
            <a:custGeom>
              <a:avLst/>
              <a:gdLst/>
              <a:ahLst/>
              <a:cxnLst/>
              <a:rect l="l" t="t" r="r" b="b"/>
              <a:pathLst>
                <a:path w="2537293" h="2607659" extrusionOk="0">
                  <a:moveTo>
                    <a:pt x="2537293" y="719897"/>
                  </a:moveTo>
                  <a:cubicBezTo>
                    <a:pt x="1312518" y="13074"/>
                    <a:pt x="312539" y="850388"/>
                    <a:pt x="312539" y="2607660"/>
                  </a:cubicBezTo>
                  <a:lnTo>
                    <a:pt x="0" y="2427148"/>
                  </a:lnTo>
                  <a:cubicBezTo>
                    <a:pt x="725" y="442242"/>
                    <a:pt x="1132681" y="-523387"/>
                    <a:pt x="2537293" y="287104"/>
                  </a:cubicBezTo>
                  <a:lnTo>
                    <a:pt x="2537293" y="719897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186;p46">
              <a:extLst>
                <a:ext uri="{FF2B5EF4-FFF2-40B4-BE49-F238E27FC236}">
                  <a16:creationId xmlns:a16="http://schemas.microsoft.com/office/drawing/2014/main" id="{E8D55FEC-D1C5-6E72-26C1-1B4DB6EF0BF3}"/>
                </a:ext>
              </a:extLst>
            </p:cNvPr>
            <p:cNvSpPr/>
            <p:nvPr/>
          </p:nvSpPr>
          <p:spPr>
            <a:xfrm>
              <a:off x="5892718" y="4319899"/>
              <a:ext cx="133282" cy="141143"/>
            </a:xfrm>
            <a:custGeom>
              <a:avLst/>
              <a:gdLst/>
              <a:ahLst/>
              <a:cxnLst/>
              <a:rect l="l" t="t" r="r" b="b"/>
              <a:pathLst>
                <a:path w="1332821" h="1411432" extrusionOk="0">
                  <a:moveTo>
                    <a:pt x="312539" y="1411432"/>
                  </a:moveTo>
                  <a:cubicBezTo>
                    <a:pt x="312539" y="631389"/>
                    <a:pt x="769382" y="262391"/>
                    <a:pt x="1332822" y="587167"/>
                  </a:cubicBezTo>
                  <a:lnTo>
                    <a:pt x="1332822" y="154374"/>
                  </a:lnTo>
                  <a:cubicBezTo>
                    <a:pt x="596797" y="-270445"/>
                    <a:pt x="0" y="211645"/>
                    <a:pt x="0" y="1230920"/>
                  </a:cubicBezTo>
                  <a:lnTo>
                    <a:pt x="312539" y="141143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187;p46">
              <a:extLst>
                <a:ext uri="{FF2B5EF4-FFF2-40B4-BE49-F238E27FC236}">
                  <a16:creationId xmlns:a16="http://schemas.microsoft.com/office/drawing/2014/main" id="{E601B428-2BD7-F825-9869-36D648F0EC66}"/>
                </a:ext>
              </a:extLst>
            </p:cNvPr>
            <p:cNvSpPr/>
            <p:nvPr/>
          </p:nvSpPr>
          <p:spPr>
            <a:xfrm>
              <a:off x="5831985" y="4228086"/>
              <a:ext cx="194050" cy="197255"/>
            </a:xfrm>
            <a:custGeom>
              <a:avLst/>
              <a:gdLst/>
              <a:ahLst/>
              <a:cxnLst/>
              <a:rect l="l" t="t" r="r" b="b"/>
              <a:pathLst>
                <a:path w="1940495" h="1972554" extrusionOk="0">
                  <a:moveTo>
                    <a:pt x="312539" y="1972554"/>
                  </a:moveTo>
                  <a:cubicBezTo>
                    <a:pt x="312539" y="727095"/>
                    <a:pt x="1042038" y="138438"/>
                    <a:pt x="1940496" y="657500"/>
                  </a:cubicBezTo>
                  <a:lnTo>
                    <a:pt x="1940496" y="224707"/>
                  </a:lnTo>
                  <a:cubicBezTo>
                    <a:pt x="869453" y="-393673"/>
                    <a:pt x="0" y="308076"/>
                    <a:pt x="0" y="1792043"/>
                  </a:cubicBezTo>
                  <a:lnTo>
                    <a:pt x="312539" y="1972554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88;p46">
              <a:extLst>
                <a:ext uri="{FF2B5EF4-FFF2-40B4-BE49-F238E27FC236}">
                  <a16:creationId xmlns:a16="http://schemas.microsoft.com/office/drawing/2014/main" id="{A9987097-5676-D619-4FF2-6EC6EC6F4C55}"/>
                </a:ext>
              </a:extLst>
            </p:cNvPr>
            <p:cNvSpPr/>
            <p:nvPr/>
          </p:nvSpPr>
          <p:spPr>
            <a:xfrm>
              <a:off x="5966466" y="4416726"/>
              <a:ext cx="59317" cy="89179"/>
            </a:xfrm>
            <a:custGeom>
              <a:avLst/>
              <a:gdLst/>
              <a:ahLst/>
              <a:cxnLst/>
              <a:rect l="l" t="t" r="r" b="b"/>
              <a:pathLst>
                <a:path w="593170" h="891788" extrusionOk="0">
                  <a:moveTo>
                    <a:pt x="296586" y="857302"/>
                  </a:moveTo>
                  <a:cubicBezTo>
                    <a:pt x="460469" y="952270"/>
                    <a:pt x="593171" y="844253"/>
                    <a:pt x="593171" y="617344"/>
                  </a:cubicBezTo>
                  <a:cubicBezTo>
                    <a:pt x="593171" y="390436"/>
                    <a:pt x="460469" y="129455"/>
                    <a:pt x="296586" y="34487"/>
                  </a:cubicBezTo>
                  <a:cubicBezTo>
                    <a:pt x="132702" y="-60481"/>
                    <a:pt x="0" y="47536"/>
                    <a:pt x="0" y="274444"/>
                  </a:cubicBezTo>
                  <a:cubicBezTo>
                    <a:pt x="0" y="502078"/>
                    <a:pt x="132702" y="762334"/>
                    <a:pt x="296586" y="857302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189;p46">
              <a:extLst>
                <a:ext uri="{FF2B5EF4-FFF2-40B4-BE49-F238E27FC236}">
                  <a16:creationId xmlns:a16="http://schemas.microsoft.com/office/drawing/2014/main" id="{B8DEFAAF-D179-770C-9EA1-958987417A50}"/>
                </a:ext>
              </a:extLst>
            </p:cNvPr>
            <p:cNvSpPr/>
            <p:nvPr/>
          </p:nvSpPr>
          <p:spPr>
            <a:xfrm>
              <a:off x="5785640" y="4401007"/>
              <a:ext cx="215804" cy="237058"/>
            </a:xfrm>
            <a:custGeom>
              <a:avLst/>
              <a:gdLst/>
              <a:ahLst/>
              <a:cxnLst/>
              <a:rect l="l" t="t" r="r" b="b"/>
              <a:pathLst>
                <a:path w="2158040" h="2370577" extrusionOk="0">
                  <a:moveTo>
                    <a:pt x="0" y="0"/>
                  </a:moveTo>
                  <a:lnTo>
                    <a:pt x="2158041" y="1246184"/>
                  </a:lnTo>
                  <a:lnTo>
                    <a:pt x="2158041" y="2370577"/>
                  </a:lnTo>
                  <a:lnTo>
                    <a:pt x="190714" y="1233860"/>
                  </a:lnTo>
                  <a:lnTo>
                    <a:pt x="725" y="129620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90;p46">
              <a:extLst>
                <a:ext uri="{FF2B5EF4-FFF2-40B4-BE49-F238E27FC236}">
                  <a16:creationId xmlns:a16="http://schemas.microsoft.com/office/drawing/2014/main" id="{56DA1703-A91F-4967-0772-016CE3955467}"/>
                </a:ext>
              </a:extLst>
            </p:cNvPr>
            <p:cNvSpPr/>
            <p:nvPr/>
          </p:nvSpPr>
          <p:spPr>
            <a:xfrm>
              <a:off x="5804945" y="4438611"/>
              <a:ext cx="24510" cy="36442"/>
            </a:xfrm>
            <a:custGeom>
              <a:avLst/>
              <a:gdLst/>
              <a:ahLst/>
              <a:cxnLst/>
              <a:rect l="l" t="t" r="r" b="b"/>
              <a:pathLst>
                <a:path w="245099" h="364422" extrusionOk="0">
                  <a:moveTo>
                    <a:pt x="245100" y="252893"/>
                  </a:moveTo>
                  <a:cubicBezTo>
                    <a:pt x="245100" y="345687"/>
                    <a:pt x="189989" y="389183"/>
                    <a:pt x="122550" y="350036"/>
                  </a:cubicBezTo>
                  <a:cubicBezTo>
                    <a:pt x="55111" y="310889"/>
                    <a:pt x="0" y="204322"/>
                    <a:pt x="0" y="111529"/>
                  </a:cubicBezTo>
                  <a:cubicBezTo>
                    <a:pt x="0" y="18735"/>
                    <a:pt x="55111" y="-24761"/>
                    <a:pt x="122550" y="14386"/>
                  </a:cubicBezTo>
                  <a:cubicBezTo>
                    <a:pt x="189989" y="52808"/>
                    <a:pt x="245100" y="160100"/>
                    <a:pt x="245100" y="2528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91;p46">
              <a:extLst>
                <a:ext uri="{FF2B5EF4-FFF2-40B4-BE49-F238E27FC236}">
                  <a16:creationId xmlns:a16="http://schemas.microsoft.com/office/drawing/2014/main" id="{7ADBECCC-F63D-1B7E-350A-27D48500665A}"/>
                </a:ext>
              </a:extLst>
            </p:cNvPr>
            <p:cNvSpPr/>
            <p:nvPr/>
          </p:nvSpPr>
          <p:spPr>
            <a:xfrm>
              <a:off x="5840951" y="4460215"/>
              <a:ext cx="47280" cy="37190"/>
            </a:xfrm>
            <a:custGeom>
              <a:avLst/>
              <a:gdLst/>
              <a:ahLst/>
              <a:cxnLst/>
              <a:rect l="l" t="t" r="r" b="b"/>
              <a:pathLst>
                <a:path w="472796" h="371897" extrusionOk="0">
                  <a:moveTo>
                    <a:pt x="0" y="0"/>
                  </a:moveTo>
                  <a:lnTo>
                    <a:pt x="472796" y="273305"/>
                  </a:lnTo>
                  <a:lnTo>
                    <a:pt x="472796" y="371898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92;p46">
              <a:extLst>
                <a:ext uri="{FF2B5EF4-FFF2-40B4-BE49-F238E27FC236}">
                  <a16:creationId xmlns:a16="http://schemas.microsoft.com/office/drawing/2014/main" id="{6C3252B1-C36F-FA09-8F82-C6FBB22F4B57}"/>
                </a:ext>
              </a:extLst>
            </p:cNvPr>
            <p:cNvSpPr/>
            <p:nvPr/>
          </p:nvSpPr>
          <p:spPr>
            <a:xfrm>
              <a:off x="5840951" y="4479951"/>
              <a:ext cx="141186" cy="91416"/>
            </a:xfrm>
            <a:custGeom>
              <a:avLst/>
              <a:gdLst/>
              <a:ahLst/>
              <a:cxnLst/>
              <a:rect l="l" t="t" r="r" b="b"/>
              <a:pathLst>
                <a:path w="1411862" h="914158" extrusionOk="0">
                  <a:moveTo>
                    <a:pt x="0" y="0"/>
                  </a:moveTo>
                  <a:lnTo>
                    <a:pt x="1411863" y="815566"/>
                  </a:lnTo>
                  <a:lnTo>
                    <a:pt x="1411863" y="914158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93;p46">
              <a:extLst>
                <a:ext uri="{FF2B5EF4-FFF2-40B4-BE49-F238E27FC236}">
                  <a16:creationId xmlns:a16="http://schemas.microsoft.com/office/drawing/2014/main" id="{AC1F1CA0-6058-ACDF-39CA-A8AEDDDCDEDA}"/>
                </a:ext>
              </a:extLst>
            </p:cNvPr>
            <p:cNvSpPr/>
            <p:nvPr/>
          </p:nvSpPr>
          <p:spPr>
            <a:xfrm>
              <a:off x="5840951" y="4499615"/>
              <a:ext cx="110440" cy="73655"/>
            </a:xfrm>
            <a:custGeom>
              <a:avLst/>
              <a:gdLst/>
              <a:ahLst/>
              <a:cxnLst/>
              <a:rect l="l" t="t" r="r" b="b"/>
              <a:pathLst>
                <a:path w="1104400" h="736546" extrusionOk="0">
                  <a:moveTo>
                    <a:pt x="0" y="0"/>
                  </a:moveTo>
                  <a:lnTo>
                    <a:pt x="1104400" y="637953"/>
                  </a:lnTo>
                  <a:lnTo>
                    <a:pt x="1104400" y="736546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94;p46">
              <a:extLst>
                <a:ext uri="{FF2B5EF4-FFF2-40B4-BE49-F238E27FC236}">
                  <a16:creationId xmlns:a16="http://schemas.microsoft.com/office/drawing/2014/main" id="{58A46114-865A-0EEC-5000-0C38BD109EF2}"/>
                </a:ext>
              </a:extLst>
            </p:cNvPr>
            <p:cNvSpPr/>
            <p:nvPr/>
          </p:nvSpPr>
          <p:spPr>
            <a:xfrm>
              <a:off x="5629325" y="4251434"/>
              <a:ext cx="121535" cy="295198"/>
            </a:xfrm>
            <a:custGeom>
              <a:avLst/>
              <a:gdLst/>
              <a:ahLst/>
              <a:cxnLst/>
              <a:rect l="l" t="t" r="r" b="b"/>
              <a:pathLst>
                <a:path w="1215347" h="2951984" extrusionOk="0">
                  <a:moveTo>
                    <a:pt x="0" y="0"/>
                  </a:moveTo>
                  <a:lnTo>
                    <a:pt x="1215348" y="701024"/>
                  </a:lnTo>
                  <a:lnTo>
                    <a:pt x="1215348" y="2951985"/>
                  </a:lnTo>
                  <a:lnTo>
                    <a:pt x="0" y="225096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195;p46">
              <a:extLst>
                <a:ext uri="{FF2B5EF4-FFF2-40B4-BE49-F238E27FC236}">
                  <a16:creationId xmlns:a16="http://schemas.microsoft.com/office/drawing/2014/main" id="{FF80E561-1953-A6DA-7227-246BB484AE5B}"/>
                </a:ext>
              </a:extLst>
            </p:cNvPr>
            <p:cNvSpPr/>
            <p:nvPr/>
          </p:nvSpPr>
          <p:spPr>
            <a:xfrm>
              <a:off x="5641255" y="4384669"/>
              <a:ext cx="97605" cy="66188"/>
            </a:xfrm>
            <a:custGeom>
              <a:avLst/>
              <a:gdLst/>
              <a:ahLst/>
              <a:cxnLst/>
              <a:rect l="l" t="t" r="r" b="b"/>
              <a:pathLst>
                <a:path w="976049" h="661876" extrusionOk="0">
                  <a:moveTo>
                    <a:pt x="0" y="0"/>
                  </a:moveTo>
                  <a:lnTo>
                    <a:pt x="976049" y="563284"/>
                  </a:lnTo>
                  <a:lnTo>
                    <a:pt x="976049" y="66187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196;p46">
              <a:extLst>
                <a:ext uri="{FF2B5EF4-FFF2-40B4-BE49-F238E27FC236}">
                  <a16:creationId xmlns:a16="http://schemas.microsoft.com/office/drawing/2014/main" id="{8D52B602-ADD1-FA09-B2C2-8CE948381D04}"/>
                </a:ext>
              </a:extLst>
            </p:cNvPr>
            <p:cNvSpPr/>
            <p:nvPr/>
          </p:nvSpPr>
          <p:spPr>
            <a:xfrm>
              <a:off x="5648051" y="4407731"/>
              <a:ext cx="83900" cy="58286"/>
            </a:xfrm>
            <a:custGeom>
              <a:avLst/>
              <a:gdLst/>
              <a:ahLst/>
              <a:cxnLst/>
              <a:rect l="l" t="t" r="r" b="b"/>
              <a:pathLst>
                <a:path w="838996" h="582857" extrusionOk="0">
                  <a:moveTo>
                    <a:pt x="0" y="0"/>
                  </a:moveTo>
                  <a:lnTo>
                    <a:pt x="838996" y="484265"/>
                  </a:lnTo>
                  <a:lnTo>
                    <a:pt x="838996" y="58285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197;p46">
              <a:extLst>
                <a:ext uri="{FF2B5EF4-FFF2-40B4-BE49-F238E27FC236}">
                  <a16:creationId xmlns:a16="http://schemas.microsoft.com/office/drawing/2014/main" id="{4E571C36-E995-31BF-1574-B108A168AD2C}"/>
                </a:ext>
              </a:extLst>
            </p:cNvPr>
            <p:cNvSpPr/>
            <p:nvPr/>
          </p:nvSpPr>
          <p:spPr>
            <a:xfrm>
              <a:off x="5599103" y="4399272"/>
              <a:ext cx="84552" cy="73945"/>
            </a:xfrm>
            <a:custGeom>
              <a:avLst/>
              <a:gdLst/>
              <a:ahLst/>
              <a:cxnLst/>
              <a:rect l="l" t="t" r="r" b="b"/>
              <a:pathLst>
                <a:path w="845522" h="739446" extrusionOk="0">
                  <a:moveTo>
                    <a:pt x="845523" y="487890"/>
                  </a:moveTo>
                  <a:lnTo>
                    <a:pt x="0" y="0"/>
                  </a:lnTo>
                  <a:lnTo>
                    <a:pt x="0" y="251557"/>
                  </a:lnTo>
                  <a:lnTo>
                    <a:pt x="845523" y="739446"/>
                  </a:lnTo>
                  <a:lnTo>
                    <a:pt x="845523" y="4878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198;p46">
              <a:extLst>
                <a:ext uri="{FF2B5EF4-FFF2-40B4-BE49-F238E27FC236}">
                  <a16:creationId xmlns:a16="http://schemas.microsoft.com/office/drawing/2014/main" id="{A438D6A2-76C7-D725-54AD-18AE26A5CF92}"/>
                </a:ext>
              </a:extLst>
            </p:cNvPr>
            <p:cNvSpPr/>
            <p:nvPr/>
          </p:nvSpPr>
          <p:spPr>
            <a:xfrm>
              <a:off x="5675670" y="4310105"/>
              <a:ext cx="28136" cy="42759"/>
            </a:xfrm>
            <a:custGeom>
              <a:avLst/>
              <a:gdLst/>
              <a:ahLst/>
              <a:cxnLst/>
              <a:rect l="l" t="t" r="r" b="b"/>
              <a:pathLst>
                <a:path w="281357" h="427594" extrusionOk="0">
                  <a:moveTo>
                    <a:pt x="281358" y="296079"/>
                  </a:moveTo>
                  <a:cubicBezTo>
                    <a:pt x="281358" y="404821"/>
                    <a:pt x="218270" y="456292"/>
                    <a:pt x="140679" y="411345"/>
                  </a:cubicBezTo>
                  <a:cubicBezTo>
                    <a:pt x="63088" y="366399"/>
                    <a:pt x="0" y="240983"/>
                    <a:pt x="0" y="131516"/>
                  </a:cubicBezTo>
                  <a:cubicBezTo>
                    <a:pt x="0" y="22774"/>
                    <a:pt x="63088" y="-28698"/>
                    <a:pt x="140679" y="16249"/>
                  </a:cubicBezTo>
                  <a:cubicBezTo>
                    <a:pt x="218270" y="62646"/>
                    <a:pt x="281358" y="187337"/>
                    <a:pt x="281358" y="2960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199;p46">
              <a:extLst>
                <a:ext uri="{FF2B5EF4-FFF2-40B4-BE49-F238E27FC236}">
                  <a16:creationId xmlns:a16="http://schemas.microsoft.com/office/drawing/2014/main" id="{0B280135-3E34-DBA2-49E0-0398219E2A9A}"/>
                </a:ext>
              </a:extLst>
            </p:cNvPr>
            <p:cNvSpPr/>
            <p:nvPr/>
          </p:nvSpPr>
          <p:spPr>
            <a:xfrm>
              <a:off x="5665014" y="4356952"/>
              <a:ext cx="49510" cy="50597"/>
            </a:xfrm>
            <a:custGeom>
              <a:avLst/>
              <a:gdLst/>
              <a:ahLst/>
              <a:cxnLst/>
              <a:rect l="l" t="t" r="r" b="b"/>
              <a:pathLst>
                <a:path w="495103" h="505969" extrusionOk="0">
                  <a:moveTo>
                    <a:pt x="247552" y="29290"/>
                  </a:moveTo>
                  <a:cubicBezTo>
                    <a:pt x="122101" y="-43930"/>
                    <a:pt x="18405" y="24940"/>
                    <a:pt x="277" y="182254"/>
                  </a:cubicBezTo>
                  <a:cubicBezTo>
                    <a:pt x="-2624" y="209802"/>
                    <a:pt x="17680" y="246049"/>
                    <a:pt x="43060" y="260548"/>
                  </a:cubicBezTo>
                  <a:lnTo>
                    <a:pt x="452044" y="499781"/>
                  </a:lnTo>
                  <a:cubicBezTo>
                    <a:pt x="477424" y="514280"/>
                    <a:pt x="497728" y="502680"/>
                    <a:pt x="494827" y="471507"/>
                  </a:cubicBezTo>
                  <a:cubicBezTo>
                    <a:pt x="476699" y="292446"/>
                    <a:pt x="373003" y="102509"/>
                    <a:pt x="247552" y="292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00;p46">
              <a:extLst>
                <a:ext uri="{FF2B5EF4-FFF2-40B4-BE49-F238E27FC236}">
                  <a16:creationId xmlns:a16="http://schemas.microsoft.com/office/drawing/2014/main" id="{B5BF5B69-679C-BBBE-4840-3E833F29CD55}"/>
                </a:ext>
              </a:extLst>
            </p:cNvPr>
            <p:cNvSpPr/>
            <p:nvPr/>
          </p:nvSpPr>
          <p:spPr>
            <a:xfrm>
              <a:off x="5713411" y="4520290"/>
              <a:ext cx="121535" cy="295198"/>
            </a:xfrm>
            <a:custGeom>
              <a:avLst/>
              <a:gdLst/>
              <a:ahLst/>
              <a:cxnLst/>
              <a:rect l="l" t="t" r="r" b="b"/>
              <a:pathLst>
                <a:path w="1215347" h="2951984" extrusionOk="0">
                  <a:moveTo>
                    <a:pt x="0" y="0"/>
                  </a:moveTo>
                  <a:lnTo>
                    <a:pt x="1215348" y="701024"/>
                  </a:lnTo>
                  <a:lnTo>
                    <a:pt x="1215348" y="2951985"/>
                  </a:lnTo>
                  <a:lnTo>
                    <a:pt x="0" y="225096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01;p46">
              <a:extLst>
                <a:ext uri="{FF2B5EF4-FFF2-40B4-BE49-F238E27FC236}">
                  <a16:creationId xmlns:a16="http://schemas.microsoft.com/office/drawing/2014/main" id="{3147EBEC-D688-E92B-4C48-59CAA9FF353B}"/>
                </a:ext>
              </a:extLst>
            </p:cNvPr>
            <p:cNvSpPr/>
            <p:nvPr/>
          </p:nvSpPr>
          <p:spPr>
            <a:xfrm>
              <a:off x="5725269" y="4653526"/>
              <a:ext cx="97605" cy="66188"/>
            </a:xfrm>
            <a:custGeom>
              <a:avLst/>
              <a:gdLst/>
              <a:ahLst/>
              <a:cxnLst/>
              <a:rect l="l" t="t" r="r" b="b"/>
              <a:pathLst>
                <a:path w="976049" h="661876" extrusionOk="0">
                  <a:moveTo>
                    <a:pt x="0" y="0"/>
                  </a:moveTo>
                  <a:lnTo>
                    <a:pt x="976049" y="563284"/>
                  </a:lnTo>
                  <a:lnTo>
                    <a:pt x="976049" y="66187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02;p46">
              <a:extLst>
                <a:ext uri="{FF2B5EF4-FFF2-40B4-BE49-F238E27FC236}">
                  <a16:creationId xmlns:a16="http://schemas.microsoft.com/office/drawing/2014/main" id="{29217487-3CA2-5CD8-7073-EC0E39F88CEF}"/>
                </a:ext>
              </a:extLst>
            </p:cNvPr>
            <p:cNvSpPr/>
            <p:nvPr/>
          </p:nvSpPr>
          <p:spPr>
            <a:xfrm>
              <a:off x="5732065" y="4676587"/>
              <a:ext cx="83900" cy="58286"/>
            </a:xfrm>
            <a:custGeom>
              <a:avLst/>
              <a:gdLst/>
              <a:ahLst/>
              <a:cxnLst/>
              <a:rect l="l" t="t" r="r" b="b"/>
              <a:pathLst>
                <a:path w="838996" h="582857" extrusionOk="0">
                  <a:moveTo>
                    <a:pt x="0" y="0"/>
                  </a:moveTo>
                  <a:lnTo>
                    <a:pt x="838996" y="484265"/>
                  </a:lnTo>
                  <a:lnTo>
                    <a:pt x="838996" y="58285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03;p46">
              <a:extLst>
                <a:ext uri="{FF2B5EF4-FFF2-40B4-BE49-F238E27FC236}">
                  <a16:creationId xmlns:a16="http://schemas.microsoft.com/office/drawing/2014/main" id="{CCF4555A-BB53-F6F8-74AE-6287B73B1F35}"/>
                </a:ext>
              </a:extLst>
            </p:cNvPr>
            <p:cNvSpPr/>
            <p:nvPr/>
          </p:nvSpPr>
          <p:spPr>
            <a:xfrm>
              <a:off x="5780290" y="4724156"/>
              <a:ext cx="84552" cy="73945"/>
            </a:xfrm>
            <a:custGeom>
              <a:avLst/>
              <a:gdLst/>
              <a:ahLst/>
              <a:cxnLst/>
              <a:rect l="l" t="t" r="r" b="b"/>
              <a:pathLst>
                <a:path w="845522" h="739446" extrusionOk="0">
                  <a:moveTo>
                    <a:pt x="845522" y="487889"/>
                  </a:moveTo>
                  <a:lnTo>
                    <a:pt x="0" y="0"/>
                  </a:lnTo>
                  <a:lnTo>
                    <a:pt x="0" y="251557"/>
                  </a:lnTo>
                  <a:lnTo>
                    <a:pt x="845522" y="739446"/>
                  </a:lnTo>
                  <a:lnTo>
                    <a:pt x="845522" y="4878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04;p46">
              <a:extLst>
                <a:ext uri="{FF2B5EF4-FFF2-40B4-BE49-F238E27FC236}">
                  <a16:creationId xmlns:a16="http://schemas.microsoft.com/office/drawing/2014/main" id="{5C060A1C-1176-90E0-DB1A-45D09A82ED37}"/>
                </a:ext>
              </a:extLst>
            </p:cNvPr>
            <p:cNvSpPr/>
            <p:nvPr/>
          </p:nvSpPr>
          <p:spPr>
            <a:xfrm>
              <a:off x="5759684" y="4578962"/>
              <a:ext cx="28136" cy="42759"/>
            </a:xfrm>
            <a:custGeom>
              <a:avLst/>
              <a:gdLst/>
              <a:ahLst/>
              <a:cxnLst/>
              <a:rect l="l" t="t" r="r" b="b"/>
              <a:pathLst>
                <a:path w="281357" h="427594" extrusionOk="0">
                  <a:moveTo>
                    <a:pt x="281357" y="296079"/>
                  </a:moveTo>
                  <a:cubicBezTo>
                    <a:pt x="281357" y="404821"/>
                    <a:pt x="218270" y="456292"/>
                    <a:pt x="140679" y="411345"/>
                  </a:cubicBezTo>
                  <a:cubicBezTo>
                    <a:pt x="63088" y="365674"/>
                    <a:pt x="0" y="240983"/>
                    <a:pt x="0" y="131516"/>
                  </a:cubicBezTo>
                  <a:cubicBezTo>
                    <a:pt x="0" y="22774"/>
                    <a:pt x="63088" y="-28697"/>
                    <a:pt x="140679" y="16249"/>
                  </a:cubicBezTo>
                  <a:cubicBezTo>
                    <a:pt x="218270" y="61921"/>
                    <a:pt x="281357" y="187337"/>
                    <a:pt x="281357" y="2960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05;p46">
              <a:extLst>
                <a:ext uri="{FF2B5EF4-FFF2-40B4-BE49-F238E27FC236}">
                  <a16:creationId xmlns:a16="http://schemas.microsoft.com/office/drawing/2014/main" id="{19F98245-9612-497E-BAF5-AB70996583AE}"/>
                </a:ext>
              </a:extLst>
            </p:cNvPr>
            <p:cNvSpPr/>
            <p:nvPr/>
          </p:nvSpPr>
          <p:spPr>
            <a:xfrm>
              <a:off x="5749028" y="4625809"/>
              <a:ext cx="49510" cy="50597"/>
            </a:xfrm>
            <a:custGeom>
              <a:avLst/>
              <a:gdLst/>
              <a:ahLst/>
              <a:cxnLst/>
              <a:rect l="l" t="t" r="r" b="b"/>
              <a:pathLst>
                <a:path w="495104" h="505969" extrusionOk="0">
                  <a:moveTo>
                    <a:pt x="247552" y="29290"/>
                  </a:moveTo>
                  <a:cubicBezTo>
                    <a:pt x="122102" y="-43930"/>
                    <a:pt x="18405" y="24940"/>
                    <a:pt x="277" y="182254"/>
                  </a:cubicBezTo>
                  <a:cubicBezTo>
                    <a:pt x="-2624" y="209802"/>
                    <a:pt x="17680" y="246049"/>
                    <a:pt x="43060" y="260548"/>
                  </a:cubicBezTo>
                  <a:lnTo>
                    <a:pt x="452044" y="499780"/>
                  </a:lnTo>
                  <a:cubicBezTo>
                    <a:pt x="477424" y="514279"/>
                    <a:pt x="497728" y="502680"/>
                    <a:pt x="494828" y="471508"/>
                  </a:cubicBezTo>
                  <a:cubicBezTo>
                    <a:pt x="476699" y="292446"/>
                    <a:pt x="373003" y="102509"/>
                    <a:pt x="247552" y="292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06;p46">
              <a:extLst>
                <a:ext uri="{FF2B5EF4-FFF2-40B4-BE49-F238E27FC236}">
                  <a16:creationId xmlns:a16="http://schemas.microsoft.com/office/drawing/2014/main" id="{D9A825DB-8F7A-8BFD-6913-F1E9C85C14A8}"/>
                </a:ext>
              </a:extLst>
            </p:cNvPr>
            <p:cNvSpPr/>
            <p:nvPr/>
          </p:nvSpPr>
          <p:spPr>
            <a:xfrm>
              <a:off x="5463177" y="4376428"/>
              <a:ext cx="215876" cy="254239"/>
            </a:xfrm>
            <a:custGeom>
              <a:avLst/>
              <a:gdLst/>
              <a:ahLst/>
              <a:cxnLst/>
              <a:rect l="l" t="t" r="r" b="b"/>
              <a:pathLst>
                <a:path w="2158765" h="2542389" extrusionOk="0">
                  <a:moveTo>
                    <a:pt x="2158041" y="1246184"/>
                  </a:moveTo>
                  <a:lnTo>
                    <a:pt x="0" y="0"/>
                  </a:lnTo>
                  <a:lnTo>
                    <a:pt x="0" y="1124393"/>
                  </a:lnTo>
                  <a:lnTo>
                    <a:pt x="1968052" y="2260385"/>
                  </a:lnTo>
                  <a:lnTo>
                    <a:pt x="2158766" y="2542390"/>
                  </a:lnTo>
                  <a:lnTo>
                    <a:pt x="2158041" y="124618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07;p46">
              <a:extLst>
                <a:ext uri="{FF2B5EF4-FFF2-40B4-BE49-F238E27FC236}">
                  <a16:creationId xmlns:a16="http://schemas.microsoft.com/office/drawing/2014/main" id="{85A2D9DA-AFF6-62C5-023D-08EC63144C94}"/>
                </a:ext>
              </a:extLst>
            </p:cNvPr>
            <p:cNvSpPr/>
            <p:nvPr/>
          </p:nvSpPr>
          <p:spPr>
            <a:xfrm>
              <a:off x="5634603" y="4501867"/>
              <a:ext cx="24510" cy="36442"/>
            </a:xfrm>
            <a:custGeom>
              <a:avLst/>
              <a:gdLst/>
              <a:ahLst/>
              <a:cxnLst/>
              <a:rect l="l" t="t" r="r" b="b"/>
              <a:pathLst>
                <a:path w="245099" h="364422" extrusionOk="0">
                  <a:moveTo>
                    <a:pt x="0" y="111529"/>
                  </a:moveTo>
                  <a:cubicBezTo>
                    <a:pt x="0" y="204322"/>
                    <a:pt x="55111" y="310889"/>
                    <a:pt x="122550" y="350036"/>
                  </a:cubicBezTo>
                  <a:cubicBezTo>
                    <a:pt x="189989" y="389184"/>
                    <a:pt x="245100" y="345687"/>
                    <a:pt x="245100" y="252893"/>
                  </a:cubicBezTo>
                  <a:cubicBezTo>
                    <a:pt x="245100" y="160100"/>
                    <a:pt x="189989" y="53533"/>
                    <a:pt x="122550" y="14386"/>
                  </a:cubicBezTo>
                  <a:cubicBezTo>
                    <a:pt x="55111" y="-24761"/>
                    <a:pt x="0" y="18735"/>
                    <a:pt x="0" y="111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08;p46">
              <a:extLst>
                <a:ext uri="{FF2B5EF4-FFF2-40B4-BE49-F238E27FC236}">
                  <a16:creationId xmlns:a16="http://schemas.microsoft.com/office/drawing/2014/main" id="{2C779343-FAAE-0F5C-5E17-0B9195B25C23}"/>
                </a:ext>
              </a:extLst>
            </p:cNvPr>
            <p:cNvSpPr/>
            <p:nvPr/>
          </p:nvSpPr>
          <p:spPr>
            <a:xfrm>
              <a:off x="5575895" y="4468818"/>
              <a:ext cx="47280" cy="37190"/>
            </a:xfrm>
            <a:custGeom>
              <a:avLst/>
              <a:gdLst/>
              <a:ahLst/>
              <a:cxnLst/>
              <a:rect l="l" t="t" r="r" b="b"/>
              <a:pathLst>
                <a:path w="472796" h="371897" extrusionOk="0">
                  <a:moveTo>
                    <a:pt x="472796" y="272580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472796" y="371898"/>
                  </a:lnTo>
                  <a:lnTo>
                    <a:pt x="472796" y="27258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09;p46">
              <a:extLst>
                <a:ext uri="{FF2B5EF4-FFF2-40B4-BE49-F238E27FC236}">
                  <a16:creationId xmlns:a16="http://schemas.microsoft.com/office/drawing/2014/main" id="{555752AD-1E58-F003-A230-A2A52E0136A4}"/>
                </a:ext>
              </a:extLst>
            </p:cNvPr>
            <p:cNvSpPr/>
            <p:nvPr/>
          </p:nvSpPr>
          <p:spPr>
            <a:xfrm>
              <a:off x="5482265" y="4434407"/>
              <a:ext cx="141186" cy="91416"/>
            </a:xfrm>
            <a:custGeom>
              <a:avLst/>
              <a:gdLst/>
              <a:ahLst/>
              <a:cxnLst/>
              <a:rect l="l" t="t" r="r" b="b"/>
              <a:pathLst>
                <a:path w="1411863" h="914158" extrusionOk="0">
                  <a:moveTo>
                    <a:pt x="1411863" y="815566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1411863" y="914158"/>
                  </a:lnTo>
                  <a:lnTo>
                    <a:pt x="1411863" y="81556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10;p46">
              <a:extLst>
                <a:ext uri="{FF2B5EF4-FFF2-40B4-BE49-F238E27FC236}">
                  <a16:creationId xmlns:a16="http://schemas.microsoft.com/office/drawing/2014/main" id="{F542A15D-7F63-712B-210C-C43360356088}"/>
                </a:ext>
              </a:extLst>
            </p:cNvPr>
            <p:cNvSpPr/>
            <p:nvPr/>
          </p:nvSpPr>
          <p:spPr>
            <a:xfrm>
              <a:off x="5512920" y="4471854"/>
              <a:ext cx="110440" cy="73655"/>
            </a:xfrm>
            <a:custGeom>
              <a:avLst/>
              <a:gdLst/>
              <a:ahLst/>
              <a:cxnLst/>
              <a:rect l="l" t="t" r="r" b="b"/>
              <a:pathLst>
                <a:path w="1104400" h="736546" extrusionOk="0">
                  <a:moveTo>
                    <a:pt x="1104401" y="637954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1104401" y="736546"/>
                  </a:lnTo>
                  <a:lnTo>
                    <a:pt x="1104401" y="63795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11;p46">
              <a:extLst>
                <a:ext uri="{FF2B5EF4-FFF2-40B4-BE49-F238E27FC236}">
                  <a16:creationId xmlns:a16="http://schemas.microsoft.com/office/drawing/2014/main" id="{F1727A9B-4C11-6F71-8F18-40E3696FD994}"/>
                </a:ext>
              </a:extLst>
            </p:cNvPr>
            <p:cNvSpPr/>
            <p:nvPr/>
          </p:nvSpPr>
          <p:spPr>
            <a:xfrm>
              <a:off x="5743778" y="4152173"/>
              <a:ext cx="253729" cy="260766"/>
            </a:xfrm>
            <a:custGeom>
              <a:avLst/>
              <a:gdLst/>
              <a:ahLst/>
              <a:cxnLst/>
              <a:rect l="l" t="t" r="r" b="b"/>
              <a:pathLst>
                <a:path w="2537293" h="2607659" extrusionOk="0">
                  <a:moveTo>
                    <a:pt x="2537293" y="719897"/>
                  </a:moveTo>
                  <a:cubicBezTo>
                    <a:pt x="1313243" y="13074"/>
                    <a:pt x="312539" y="850388"/>
                    <a:pt x="312539" y="2607660"/>
                  </a:cubicBezTo>
                  <a:lnTo>
                    <a:pt x="0" y="2427148"/>
                  </a:lnTo>
                  <a:cubicBezTo>
                    <a:pt x="725" y="442242"/>
                    <a:pt x="1132681" y="-523387"/>
                    <a:pt x="2537293" y="287104"/>
                  </a:cubicBezTo>
                  <a:lnTo>
                    <a:pt x="2537293" y="71989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12;p46">
              <a:extLst>
                <a:ext uri="{FF2B5EF4-FFF2-40B4-BE49-F238E27FC236}">
                  <a16:creationId xmlns:a16="http://schemas.microsoft.com/office/drawing/2014/main" id="{A52FEE3E-002C-AB11-3AF0-5457ED33C9BD}"/>
                </a:ext>
              </a:extLst>
            </p:cNvPr>
            <p:cNvSpPr/>
            <p:nvPr/>
          </p:nvSpPr>
          <p:spPr>
            <a:xfrm>
              <a:off x="5863798" y="4340864"/>
              <a:ext cx="133282" cy="141143"/>
            </a:xfrm>
            <a:custGeom>
              <a:avLst/>
              <a:gdLst/>
              <a:ahLst/>
              <a:cxnLst/>
              <a:rect l="l" t="t" r="r" b="b"/>
              <a:pathLst>
                <a:path w="1332821" h="1411432" extrusionOk="0">
                  <a:moveTo>
                    <a:pt x="312539" y="1411432"/>
                  </a:moveTo>
                  <a:cubicBezTo>
                    <a:pt x="312539" y="631389"/>
                    <a:pt x="769382" y="262391"/>
                    <a:pt x="1332822" y="587167"/>
                  </a:cubicBezTo>
                  <a:lnTo>
                    <a:pt x="1332822" y="154374"/>
                  </a:lnTo>
                  <a:cubicBezTo>
                    <a:pt x="596797" y="-270445"/>
                    <a:pt x="0" y="211645"/>
                    <a:pt x="0" y="1230920"/>
                  </a:cubicBezTo>
                  <a:lnTo>
                    <a:pt x="312539" y="141143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13;p46">
              <a:extLst>
                <a:ext uri="{FF2B5EF4-FFF2-40B4-BE49-F238E27FC236}">
                  <a16:creationId xmlns:a16="http://schemas.microsoft.com/office/drawing/2014/main" id="{DA48B04A-2AB9-95AC-38F9-945C97DF350C}"/>
                </a:ext>
              </a:extLst>
            </p:cNvPr>
            <p:cNvSpPr/>
            <p:nvPr/>
          </p:nvSpPr>
          <p:spPr>
            <a:xfrm>
              <a:off x="5803065" y="4249051"/>
              <a:ext cx="194050" cy="197255"/>
            </a:xfrm>
            <a:custGeom>
              <a:avLst/>
              <a:gdLst/>
              <a:ahLst/>
              <a:cxnLst/>
              <a:rect l="l" t="t" r="r" b="b"/>
              <a:pathLst>
                <a:path w="1940495" h="1972554" extrusionOk="0">
                  <a:moveTo>
                    <a:pt x="312539" y="1972554"/>
                  </a:moveTo>
                  <a:cubicBezTo>
                    <a:pt x="312539" y="727095"/>
                    <a:pt x="1042038" y="138438"/>
                    <a:pt x="1940496" y="657500"/>
                  </a:cubicBezTo>
                  <a:lnTo>
                    <a:pt x="1940496" y="224707"/>
                  </a:lnTo>
                  <a:cubicBezTo>
                    <a:pt x="869453" y="-393673"/>
                    <a:pt x="0" y="308076"/>
                    <a:pt x="0" y="1792043"/>
                  </a:cubicBezTo>
                  <a:lnTo>
                    <a:pt x="312539" y="19725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14;p46">
              <a:extLst>
                <a:ext uri="{FF2B5EF4-FFF2-40B4-BE49-F238E27FC236}">
                  <a16:creationId xmlns:a16="http://schemas.microsoft.com/office/drawing/2014/main" id="{0C0B6DB5-3181-9774-27C3-FEAA25E23BE8}"/>
                </a:ext>
              </a:extLst>
            </p:cNvPr>
            <p:cNvSpPr/>
            <p:nvPr/>
          </p:nvSpPr>
          <p:spPr>
            <a:xfrm>
              <a:off x="5937545" y="4437691"/>
              <a:ext cx="59317" cy="89179"/>
            </a:xfrm>
            <a:custGeom>
              <a:avLst/>
              <a:gdLst/>
              <a:ahLst/>
              <a:cxnLst/>
              <a:rect l="l" t="t" r="r" b="b"/>
              <a:pathLst>
                <a:path w="593170" h="891788" extrusionOk="0">
                  <a:moveTo>
                    <a:pt x="296586" y="857302"/>
                  </a:moveTo>
                  <a:cubicBezTo>
                    <a:pt x="460469" y="952270"/>
                    <a:pt x="593171" y="844253"/>
                    <a:pt x="593171" y="617344"/>
                  </a:cubicBezTo>
                  <a:cubicBezTo>
                    <a:pt x="593171" y="390436"/>
                    <a:pt x="460469" y="129455"/>
                    <a:pt x="296586" y="34487"/>
                  </a:cubicBezTo>
                  <a:cubicBezTo>
                    <a:pt x="132702" y="-60481"/>
                    <a:pt x="0" y="47536"/>
                    <a:pt x="0" y="274444"/>
                  </a:cubicBezTo>
                  <a:cubicBezTo>
                    <a:pt x="0" y="502078"/>
                    <a:pt x="132702" y="762334"/>
                    <a:pt x="296586" y="85730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15;p46">
              <a:extLst>
                <a:ext uri="{FF2B5EF4-FFF2-40B4-BE49-F238E27FC236}">
                  <a16:creationId xmlns:a16="http://schemas.microsoft.com/office/drawing/2014/main" id="{4BC9BFD5-1016-EF56-9239-87DA5F14ED7F}"/>
                </a:ext>
              </a:extLst>
            </p:cNvPr>
            <p:cNvSpPr/>
            <p:nvPr/>
          </p:nvSpPr>
          <p:spPr>
            <a:xfrm>
              <a:off x="5871100" y="4613443"/>
              <a:ext cx="60622" cy="82637"/>
            </a:xfrm>
            <a:custGeom>
              <a:avLst/>
              <a:gdLst/>
              <a:ahLst/>
              <a:cxnLst/>
              <a:rect l="l" t="t" r="r" b="b"/>
              <a:pathLst>
                <a:path w="606224" h="826367" extrusionOk="0">
                  <a:moveTo>
                    <a:pt x="303112" y="10476"/>
                  </a:moveTo>
                  <a:cubicBezTo>
                    <a:pt x="346621" y="35124"/>
                    <a:pt x="381428" y="96019"/>
                    <a:pt x="381428" y="146041"/>
                  </a:cubicBezTo>
                  <a:lnTo>
                    <a:pt x="381428" y="367150"/>
                  </a:lnTo>
                  <a:lnTo>
                    <a:pt x="527908" y="451243"/>
                  </a:lnTo>
                  <a:cubicBezTo>
                    <a:pt x="571417" y="475892"/>
                    <a:pt x="606224" y="536787"/>
                    <a:pt x="606224" y="587533"/>
                  </a:cubicBezTo>
                  <a:cubicBezTo>
                    <a:pt x="606224" y="637555"/>
                    <a:pt x="571417" y="657853"/>
                    <a:pt x="527908" y="633205"/>
                  </a:cubicBezTo>
                  <a:lnTo>
                    <a:pt x="381428" y="549111"/>
                  </a:lnTo>
                  <a:lnTo>
                    <a:pt x="381428" y="770220"/>
                  </a:lnTo>
                  <a:cubicBezTo>
                    <a:pt x="381428" y="820242"/>
                    <a:pt x="346621" y="840540"/>
                    <a:pt x="303112" y="815892"/>
                  </a:cubicBezTo>
                  <a:cubicBezTo>
                    <a:pt x="259603" y="791244"/>
                    <a:pt x="224796" y="730348"/>
                    <a:pt x="224796" y="679602"/>
                  </a:cubicBezTo>
                  <a:lnTo>
                    <a:pt x="224796" y="458493"/>
                  </a:lnTo>
                  <a:lnTo>
                    <a:pt x="78316" y="374399"/>
                  </a:lnTo>
                  <a:cubicBezTo>
                    <a:pt x="34807" y="349751"/>
                    <a:pt x="0" y="288855"/>
                    <a:pt x="0" y="238834"/>
                  </a:cubicBezTo>
                  <a:cubicBezTo>
                    <a:pt x="0" y="188812"/>
                    <a:pt x="34807" y="168514"/>
                    <a:pt x="78316" y="193162"/>
                  </a:cubicBezTo>
                  <a:lnTo>
                    <a:pt x="224796" y="277256"/>
                  </a:lnTo>
                  <a:lnTo>
                    <a:pt x="224796" y="56147"/>
                  </a:lnTo>
                  <a:cubicBezTo>
                    <a:pt x="224796" y="6126"/>
                    <a:pt x="259603" y="-14173"/>
                    <a:pt x="303112" y="1047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16;p46">
              <a:extLst>
                <a:ext uri="{FF2B5EF4-FFF2-40B4-BE49-F238E27FC236}">
                  <a16:creationId xmlns:a16="http://schemas.microsoft.com/office/drawing/2014/main" id="{24190BE9-997B-EE19-EE3D-1B2A8B2B7030}"/>
                </a:ext>
              </a:extLst>
            </p:cNvPr>
            <p:cNvSpPr/>
            <p:nvPr/>
          </p:nvSpPr>
          <p:spPr>
            <a:xfrm>
              <a:off x="5535048" y="4299581"/>
              <a:ext cx="43791" cy="93261"/>
            </a:xfrm>
            <a:custGeom>
              <a:avLst/>
              <a:gdLst/>
              <a:ahLst/>
              <a:cxnLst/>
              <a:rect l="l" t="t" r="r" b="b"/>
              <a:pathLst>
                <a:path w="437910" h="932608" extrusionOk="0">
                  <a:moveTo>
                    <a:pt x="218230" y="0"/>
                  </a:moveTo>
                  <a:lnTo>
                    <a:pt x="419821" y="395821"/>
                  </a:lnTo>
                  <a:cubicBezTo>
                    <a:pt x="447377" y="450192"/>
                    <a:pt x="443026" y="504563"/>
                    <a:pt x="409669" y="517612"/>
                  </a:cubicBezTo>
                  <a:cubicBezTo>
                    <a:pt x="376312" y="530661"/>
                    <a:pt x="327002" y="496589"/>
                    <a:pt x="299447" y="442218"/>
                  </a:cubicBezTo>
                  <a:lnTo>
                    <a:pt x="297271" y="437143"/>
                  </a:lnTo>
                  <a:lnTo>
                    <a:pt x="297271" y="876461"/>
                  </a:lnTo>
                  <a:cubicBezTo>
                    <a:pt x="297271" y="926483"/>
                    <a:pt x="262464" y="946781"/>
                    <a:pt x="218955" y="922133"/>
                  </a:cubicBezTo>
                  <a:cubicBezTo>
                    <a:pt x="175446" y="896760"/>
                    <a:pt x="140639" y="836589"/>
                    <a:pt x="140639" y="786568"/>
                  </a:cubicBezTo>
                  <a:lnTo>
                    <a:pt x="140639" y="347250"/>
                  </a:lnTo>
                  <a:lnTo>
                    <a:pt x="138464" y="349425"/>
                  </a:lnTo>
                  <a:cubicBezTo>
                    <a:pt x="110908" y="371898"/>
                    <a:pt x="60873" y="348700"/>
                    <a:pt x="28241" y="297228"/>
                  </a:cubicBezTo>
                  <a:cubicBezTo>
                    <a:pt x="-5116" y="245757"/>
                    <a:pt x="-9466" y="186312"/>
                    <a:pt x="18089" y="163838"/>
                  </a:cubicBezTo>
                  <a:lnTo>
                    <a:pt x="2182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095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109452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dirty="0"/>
              <a:t>Symmetric Key Cryptography (Secret Key Cryptography)</a:t>
            </a:r>
          </a:p>
          <a:p>
            <a:pPr lvl="6" indent="-457200" algn="ctr">
              <a:spcBef>
                <a:spcPts val="0"/>
              </a:spcBef>
              <a:buAutoNum type="arabicPeriod"/>
            </a:pPr>
            <a:endParaRPr lang="en-IN" dirty="0"/>
          </a:p>
          <a:p>
            <a:pPr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dirty="0"/>
              <a:t>Asymmetric Key Cryptography (Public Key Cryptography)</a:t>
            </a:r>
          </a:p>
        </p:txBody>
      </p:sp>
      <p:sp>
        <p:nvSpPr>
          <p:cNvPr id="231" name="Google Shape;23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Types Of Cryptography :</a:t>
            </a:r>
            <a:endParaRPr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7D7F53F-206B-D74E-A127-965CDA9C634C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33" name="Google Shape;902;p46">
              <a:extLst>
                <a:ext uri="{FF2B5EF4-FFF2-40B4-BE49-F238E27FC236}">
                  <a16:creationId xmlns:a16="http://schemas.microsoft.com/office/drawing/2014/main" id="{ADE9C839-9010-8F44-8D5C-E3A472A8B99B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903;p46">
              <a:extLst>
                <a:ext uri="{FF2B5EF4-FFF2-40B4-BE49-F238E27FC236}">
                  <a16:creationId xmlns:a16="http://schemas.microsoft.com/office/drawing/2014/main" id="{335A1274-4121-F84D-A635-1EB9A4CCFE56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904;p46">
              <a:extLst>
                <a:ext uri="{FF2B5EF4-FFF2-40B4-BE49-F238E27FC236}">
                  <a16:creationId xmlns:a16="http://schemas.microsoft.com/office/drawing/2014/main" id="{D4D1A8AE-09CD-CC43-8DB0-6EC46D024BAC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905;p46">
              <a:extLst>
                <a:ext uri="{FF2B5EF4-FFF2-40B4-BE49-F238E27FC236}">
                  <a16:creationId xmlns:a16="http://schemas.microsoft.com/office/drawing/2014/main" id="{E32FACC0-89B5-8948-A06C-5E60902068C6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06;p46">
              <a:extLst>
                <a:ext uri="{FF2B5EF4-FFF2-40B4-BE49-F238E27FC236}">
                  <a16:creationId xmlns:a16="http://schemas.microsoft.com/office/drawing/2014/main" id="{4A6F7ADA-2221-104F-873B-9FA176D3B94A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907;p46">
              <a:extLst>
                <a:ext uri="{FF2B5EF4-FFF2-40B4-BE49-F238E27FC236}">
                  <a16:creationId xmlns:a16="http://schemas.microsoft.com/office/drawing/2014/main" id="{6FA45E0E-0571-5847-9CB1-9A8F67DD1FB2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908;p46">
              <a:extLst>
                <a:ext uri="{FF2B5EF4-FFF2-40B4-BE49-F238E27FC236}">
                  <a16:creationId xmlns:a16="http://schemas.microsoft.com/office/drawing/2014/main" id="{FDC65089-E99B-9F4F-B5BA-243D808FEF48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909;p46">
              <a:extLst>
                <a:ext uri="{FF2B5EF4-FFF2-40B4-BE49-F238E27FC236}">
                  <a16:creationId xmlns:a16="http://schemas.microsoft.com/office/drawing/2014/main" id="{48445B42-FE69-8D4D-9417-D33EFDCF2293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910;p46">
              <a:extLst>
                <a:ext uri="{FF2B5EF4-FFF2-40B4-BE49-F238E27FC236}">
                  <a16:creationId xmlns:a16="http://schemas.microsoft.com/office/drawing/2014/main" id="{88ADB674-7131-1D4A-BBE7-E13B89F2D9DA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911;p46">
              <a:extLst>
                <a:ext uri="{FF2B5EF4-FFF2-40B4-BE49-F238E27FC236}">
                  <a16:creationId xmlns:a16="http://schemas.microsoft.com/office/drawing/2014/main" id="{D1BACE58-8B51-9149-8067-B322DC9159AA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12;p46">
              <a:extLst>
                <a:ext uri="{FF2B5EF4-FFF2-40B4-BE49-F238E27FC236}">
                  <a16:creationId xmlns:a16="http://schemas.microsoft.com/office/drawing/2014/main" id="{F8D6A5C9-4FFB-A248-BDA4-38A8096B9E73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913;p46">
              <a:extLst>
                <a:ext uri="{FF2B5EF4-FFF2-40B4-BE49-F238E27FC236}">
                  <a16:creationId xmlns:a16="http://schemas.microsoft.com/office/drawing/2014/main" id="{FE86E837-BB1E-B74A-B389-AEC13F0C61F2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914;p46">
              <a:extLst>
                <a:ext uri="{FF2B5EF4-FFF2-40B4-BE49-F238E27FC236}">
                  <a16:creationId xmlns:a16="http://schemas.microsoft.com/office/drawing/2014/main" id="{6A7E626B-EC52-C543-9825-21491672C695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915;p46">
              <a:extLst>
                <a:ext uri="{FF2B5EF4-FFF2-40B4-BE49-F238E27FC236}">
                  <a16:creationId xmlns:a16="http://schemas.microsoft.com/office/drawing/2014/main" id="{16031D86-5C06-5541-B19C-2F3BE6E5E671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16;p46">
              <a:extLst>
                <a:ext uri="{FF2B5EF4-FFF2-40B4-BE49-F238E27FC236}">
                  <a16:creationId xmlns:a16="http://schemas.microsoft.com/office/drawing/2014/main" id="{D02F4EFF-AE49-6145-B72E-D27550E83D7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17;p46">
              <a:extLst>
                <a:ext uri="{FF2B5EF4-FFF2-40B4-BE49-F238E27FC236}">
                  <a16:creationId xmlns:a16="http://schemas.microsoft.com/office/drawing/2014/main" id="{FC115EF8-11A8-2548-AFA3-23752B46CF20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18;p46">
              <a:extLst>
                <a:ext uri="{FF2B5EF4-FFF2-40B4-BE49-F238E27FC236}">
                  <a16:creationId xmlns:a16="http://schemas.microsoft.com/office/drawing/2014/main" id="{E54C2B83-DC51-444F-A417-DFC3D42DBE81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19;p46">
              <a:extLst>
                <a:ext uri="{FF2B5EF4-FFF2-40B4-BE49-F238E27FC236}">
                  <a16:creationId xmlns:a16="http://schemas.microsoft.com/office/drawing/2014/main" id="{3C5A5D38-ECBB-CA4B-AC3D-53B44E8CED8C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20;p46">
              <a:extLst>
                <a:ext uri="{FF2B5EF4-FFF2-40B4-BE49-F238E27FC236}">
                  <a16:creationId xmlns:a16="http://schemas.microsoft.com/office/drawing/2014/main" id="{92428EE1-2A41-C04D-AFDA-1E0CDC80C136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21;p46">
              <a:extLst>
                <a:ext uri="{FF2B5EF4-FFF2-40B4-BE49-F238E27FC236}">
                  <a16:creationId xmlns:a16="http://schemas.microsoft.com/office/drawing/2014/main" id="{6F68255C-138C-7747-B125-83E496D55536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922;p46">
              <a:extLst>
                <a:ext uri="{FF2B5EF4-FFF2-40B4-BE49-F238E27FC236}">
                  <a16:creationId xmlns:a16="http://schemas.microsoft.com/office/drawing/2014/main" id="{DB2A7262-131B-3145-82C2-BA186A086260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923;p46">
              <a:extLst>
                <a:ext uri="{FF2B5EF4-FFF2-40B4-BE49-F238E27FC236}">
                  <a16:creationId xmlns:a16="http://schemas.microsoft.com/office/drawing/2014/main" id="{555CBBFA-96D6-8B44-975E-7FFF594F6517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24;p46">
              <a:extLst>
                <a:ext uri="{FF2B5EF4-FFF2-40B4-BE49-F238E27FC236}">
                  <a16:creationId xmlns:a16="http://schemas.microsoft.com/office/drawing/2014/main" id="{D916518A-D3DC-E546-87A7-451A44B96F8C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25;p46">
              <a:extLst>
                <a:ext uri="{FF2B5EF4-FFF2-40B4-BE49-F238E27FC236}">
                  <a16:creationId xmlns:a16="http://schemas.microsoft.com/office/drawing/2014/main" id="{0E9F9831-8332-784A-88BF-5AE2B538CAA7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26;p46">
              <a:extLst>
                <a:ext uri="{FF2B5EF4-FFF2-40B4-BE49-F238E27FC236}">
                  <a16:creationId xmlns:a16="http://schemas.microsoft.com/office/drawing/2014/main" id="{20290011-3A1B-2E45-971D-9279BC3E9284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Types Of Cryptography :</a:t>
            </a:r>
            <a:endParaRPr dirty="0"/>
          </a:p>
        </p:txBody>
      </p:sp>
      <p:sp>
        <p:nvSpPr>
          <p:cNvPr id="265" name="Google Shape;265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Symmetric Key Cryptography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Same Key is used by both parties.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It is simpler and faster but less secured.</a:t>
            </a:r>
          </a:p>
        </p:txBody>
      </p:sp>
      <p:sp>
        <p:nvSpPr>
          <p:cNvPr id="266" name="Google Shape;266;p19"/>
          <p:cNvSpPr txBox="1">
            <a:spLocks noGrp="1"/>
          </p:cNvSpPr>
          <p:nvPr>
            <p:ph type="body" idx="2"/>
          </p:nvPr>
        </p:nvSpPr>
        <p:spPr>
          <a:xfrm>
            <a:off x="4468199" y="123230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Asymmetric Key Cryptography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Two different Keys are used. User gets Key from a Certificate Authority.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It is more secured and authenticated but relatively complex.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mail">
                <a:extLst>
                  <a:ext uri="{FF2B5EF4-FFF2-40B4-BE49-F238E27FC236}">
                    <a16:creationId xmlns:a16="http://schemas.microsoft.com/office/drawing/2014/main" id="{3DB4368D-077F-4ADB-FDBF-AFBAFB4E94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2400827"/>
                  </p:ext>
                </p:extLst>
              </p:nvPr>
            </p:nvGraphicFramePr>
            <p:xfrm>
              <a:off x="6687171" y="1232300"/>
              <a:ext cx="2456829" cy="23235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56829" cy="2323514"/>
                    </a:xfrm>
                    <a:prstGeom prst="rect">
                      <a:avLst/>
                    </a:prstGeom>
                  </am3d:spPr>
                  <am3d:camera>
                    <am3d:pos x="0" y="0" z="60437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3480" d="1000000"/>
                    <am3d:preTrans dx="1429321" dy="-13682864" dz="299478"/>
                    <am3d:scale>
                      <am3d:sx n="1000000" d="1000000"/>
                      <am3d:sy n="1000000" d="1000000"/>
                      <am3d:sz n="1000000" d="1000000"/>
                    </am3d:scale>
                    <am3d:rot ax="1179425" ay="1843527" az="62057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662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mail">
                <a:extLst>
                  <a:ext uri="{FF2B5EF4-FFF2-40B4-BE49-F238E27FC236}">
                    <a16:creationId xmlns:a16="http://schemas.microsoft.com/office/drawing/2014/main" id="{3DB4368D-077F-4ADB-FDBF-AFBAFB4E94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7171" y="1232300"/>
                <a:ext cx="2456829" cy="232351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43485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Key :</a:t>
            </a:r>
            <a:endParaRPr dirty="0"/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348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2000" dirty="0"/>
              <a:t>In Cryptography, a key is a variable value that is applied using an algorithm to a string or block of unencrypted text to produce encrypted text. The length of the key is a factor in considering how difficult it will be to decrypt the text in a given message.</a:t>
            </a:r>
            <a:endParaRPr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Key">
                <a:extLst>
                  <a:ext uri="{FF2B5EF4-FFF2-40B4-BE49-F238E27FC236}">
                    <a16:creationId xmlns:a16="http://schemas.microsoft.com/office/drawing/2014/main" id="{F3C4ED94-F271-3507-DA24-BAA4B93A03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8749081"/>
                  </p:ext>
                </p:extLst>
              </p:nvPr>
            </p:nvGraphicFramePr>
            <p:xfrm>
              <a:off x="5702784" y="1662823"/>
              <a:ext cx="3215915" cy="159542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5915" cy="1595427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74086" ay="-1129875" az="-5423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667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Key">
                <a:extLst>
                  <a:ext uri="{FF2B5EF4-FFF2-40B4-BE49-F238E27FC236}">
                    <a16:creationId xmlns:a16="http://schemas.microsoft.com/office/drawing/2014/main" id="{F3C4ED94-F271-3507-DA24-BAA4B93A03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2784" y="1662823"/>
                <a:ext cx="3215915" cy="159542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title" idx="4294967295"/>
          </p:nvPr>
        </p:nvSpPr>
        <p:spPr>
          <a:xfrm>
            <a:off x="848318" y="1141854"/>
            <a:ext cx="4526399" cy="23133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Block Cipher :</a:t>
            </a:r>
            <a:br>
              <a:rPr lang="en-US" b="0" dirty="0">
                <a:solidFill>
                  <a:schemeClr val="accent2"/>
                </a:solidFill>
              </a:rPr>
            </a:br>
            <a:endParaRPr lang="en-US" b="0" dirty="0">
              <a:solidFill>
                <a:schemeClr val="accent2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chemeClr val="tx1"/>
                </a:solidFill>
              </a:rPr>
              <a:t>A method of encrypting / decrypting data.</a:t>
            </a:r>
            <a:br>
              <a:rPr lang="en-US" sz="2000" b="0" dirty="0">
                <a:solidFill>
                  <a:schemeClr val="tx1"/>
                </a:solidFill>
              </a:rPr>
            </a:b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Key is used for encryption / decryption.</a:t>
            </a:r>
            <a:br>
              <a:rPr lang="en-US" sz="2000" b="0" dirty="0">
                <a:solidFill>
                  <a:schemeClr val="tx1"/>
                </a:solidFill>
              </a:rPr>
            </a:b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Same size of I/P and O/P.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288</Words>
  <Application>Microsoft Office PowerPoint</Application>
  <PresentationFormat>On-screen Show (16:9)</PresentationFormat>
  <Paragraphs>40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Barlow</vt:lpstr>
      <vt:lpstr>Barlow Light</vt:lpstr>
      <vt:lpstr>Arial</vt:lpstr>
      <vt:lpstr>Elephant</vt:lpstr>
      <vt:lpstr>Minola template</vt:lpstr>
      <vt:lpstr>Cryptography  Presented By :  Vinita Rawat</vt:lpstr>
      <vt:lpstr>Content :</vt:lpstr>
      <vt:lpstr>Cryptography :</vt:lpstr>
      <vt:lpstr>Encryption :</vt:lpstr>
      <vt:lpstr>Decryption :</vt:lpstr>
      <vt:lpstr>Types Of Cryptography :</vt:lpstr>
      <vt:lpstr>Types Of Cryptography :</vt:lpstr>
      <vt:lpstr>Key :</vt:lpstr>
      <vt:lpstr>Block Cipher :  A method of encrypting / decrypting data.  Key is used for encryption / decryption.  Same size of I/P and O/P.</vt:lpstr>
      <vt:lpstr>Advantages of Cryptography 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aman singh</cp:lastModifiedBy>
  <cp:revision>10</cp:revision>
  <dcterms:modified xsi:type="dcterms:W3CDTF">2022-12-07T15:53:22Z</dcterms:modified>
</cp:coreProperties>
</file>